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6" r:id="rId3"/>
    <p:sldId id="267" r:id="rId4"/>
    <p:sldId id="268" r:id="rId5"/>
    <p:sldId id="298" r:id="rId6"/>
    <p:sldId id="306" r:id="rId7"/>
    <p:sldId id="269" r:id="rId8"/>
    <p:sldId id="270" r:id="rId9"/>
    <p:sldId id="271" r:id="rId10"/>
    <p:sldId id="272" r:id="rId11"/>
    <p:sldId id="273" r:id="rId12"/>
    <p:sldId id="296" r:id="rId13"/>
    <p:sldId id="297" r:id="rId14"/>
    <p:sldId id="274" r:id="rId15"/>
    <p:sldId id="275" r:id="rId16"/>
    <p:sldId id="292" r:id="rId17"/>
    <p:sldId id="282" r:id="rId18"/>
    <p:sldId id="299" r:id="rId19"/>
    <p:sldId id="301" r:id="rId20"/>
    <p:sldId id="302" r:id="rId21"/>
    <p:sldId id="284" r:id="rId22"/>
    <p:sldId id="285" r:id="rId23"/>
    <p:sldId id="300" r:id="rId24"/>
    <p:sldId id="304" r:id="rId25"/>
    <p:sldId id="277" r:id="rId26"/>
    <p:sldId id="294" r:id="rId27"/>
    <p:sldId id="287" r:id="rId28"/>
    <p:sldId id="288" r:id="rId29"/>
    <p:sldId id="322" r:id="rId30"/>
    <p:sldId id="323" r:id="rId31"/>
    <p:sldId id="305" r:id="rId32"/>
    <p:sldId id="289" r:id="rId33"/>
    <p:sldId id="290" r:id="rId34"/>
    <p:sldId id="291" r:id="rId35"/>
    <p:sldId id="280" r:id="rId36"/>
    <p:sldId id="281" r:id="rId37"/>
    <p:sldId id="293" r:id="rId38"/>
    <p:sldId id="295" r:id="rId39"/>
    <p:sldId id="303" r:id="rId40"/>
    <p:sldId id="307" r:id="rId41"/>
    <p:sldId id="321" r:id="rId42"/>
    <p:sldId id="308" r:id="rId43"/>
    <p:sldId id="319" r:id="rId44"/>
    <p:sldId id="318" r:id="rId45"/>
    <p:sldId id="320" r:id="rId46"/>
    <p:sldId id="313" r:id="rId47"/>
    <p:sldId id="314" r:id="rId48"/>
    <p:sldId id="316" r:id="rId49"/>
    <p:sldId id="310" r:id="rId50"/>
    <p:sldId id="311" r:id="rId51"/>
    <p:sldId id="315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52F7-BC8C-4638-B04E-7D7595070926}" type="datetimeFigureOut">
              <a:rPr lang="ru-RU" smtClean="0"/>
              <a:pPr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E123-5A90-400E-8947-E7354C36F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52F7-BC8C-4638-B04E-7D7595070926}" type="datetimeFigureOut">
              <a:rPr lang="ru-RU" smtClean="0"/>
              <a:pPr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E123-5A90-400E-8947-E7354C36F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52F7-BC8C-4638-B04E-7D7595070926}" type="datetimeFigureOut">
              <a:rPr lang="ru-RU" smtClean="0"/>
              <a:pPr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E123-5A90-400E-8947-E7354C36F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52F7-BC8C-4638-B04E-7D7595070926}" type="datetimeFigureOut">
              <a:rPr lang="ru-RU" smtClean="0"/>
              <a:pPr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E123-5A90-400E-8947-E7354C36F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52F7-BC8C-4638-B04E-7D7595070926}" type="datetimeFigureOut">
              <a:rPr lang="ru-RU" smtClean="0"/>
              <a:pPr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E123-5A90-400E-8947-E7354C36F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52F7-BC8C-4638-B04E-7D7595070926}" type="datetimeFigureOut">
              <a:rPr lang="ru-RU" smtClean="0"/>
              <a:pPr/>
              <a:t>30.06.2020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E123-5A90-400E-8947-E7354C36F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52F7-BC8C-4638-B04E-7D7595070926}" type="datetimeFigureOut">
              <a:rPr lang="ru-RU" smtClean="0"/>
              <a:pPr/>
              <a:t>30.06.2020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E123-5A90-400E-8947-E7354C36F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52F7-BC8C-4638-B04E-7D7595070926}" type="datetimeFigureOut">
              <a:rPr lang="ru-RU" smtClean="0"/>
              <a:pPr/>
              <a:t>30.06.2020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E123-5A90-400E-8947-E7354C36F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52F7-BC8C-4638-B04E-7D7595070926}" type="datetimeFigureOut">
              <a:rPr lang="ru-RU" smtClean="0"/>
              <a:pPr/>
              <a:t>30.06.2020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E123-5A90-400E-8947-E7354C36F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52F7-BC8C-4638-B04E-7D7595070926}" type="datetimeFigureOut">
              <a:rPr lang="ru-RU" smtClean="0"/>
              <a:pPr/>
              <a:t>30.06.2020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E123-5A90-400E-8947-E7354C36F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52F7-BC8C-4638-B04E-7D7595070926}" type="datetimeFigureOut">
              <a:rPr lang="ru-RU" smtClean="0"/>
              <a:pPr/>
              <a:t>30.06.2020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E123-5A90-400E-8947-E7354C36F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952F7-BC8C-4638-B04E-7D7595070926}" type="datetimeFigureOut">
              <a:rPr lang="ru-RU" smtClean="0"/>
              <a:pPr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7E123-5A90-400E-8947-E7354C36F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kirt.usurt.ru/studentu/studencheskaya-zhizn/informatsiya-dlya-studentov" TargetMode="External"/><Relationship Id="rId2" Type="http://schemas.openxmlformats.org/officeDocument/2006/relationships/hyperlink" Target="http://kirt.usurt.ru/sotrudniku/informatsiya-dlya-prepodavateley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aklass.ru/" TargetMode="External"/><Relationship Id="rId13" Type="http://schemas.openxmlformats.org/officeDocument/2006/relationships/hyperlink" Target="https://myskills.ru/" TargetMode="External"/><Relationship Id="rId3" Type="http://schemas.openxmlformats.org/officeDocument/2006/relationships/hyperlink" Target="https://mes.mosedu.ru/" TargetMode="External"/><Relationship Id="rId7" Type="http://schemas.openxmlformats.org/officeDocument/2006/relationships/hyperlink" Target="https://education.yandex.ru/" TargetMode="External"/><Relationship Id="rId12" Type="http://schemas.openxmlformats.org/officeDocument/2006/relationships/hyperlink" Target="https://elducation.ru/" TargetMode="External"/><Relationship Id="rId2" Type="http://schemas.openxmlformats.org/officeDocument/2006/relationships/hyperlink" Target="https://resh.edu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ldskills.ru/" TargetMode="External"/><Relationship Id="rId11" Type="http://schemas.openxmlformats.org/officeDocument/2006/relationships/hyperlink" Target="https://prosv.ru/" TargetMode="External"/><Relationship Id="rId5" Type="http://schemas.openxmlformats.org/officeDocument/2006/relationships/hyperlink" Target="http://bilet-help.worldskills.ru/" TargetMode="External"/><Relationship Id="rId10" Type="http://schemas.openxmlformats.org/officeDocument/2006/relationships/hyperlink" Target="http://pcbl.ru/" TargetMode="External"/><Relationship Id="rId4" Type="http://schemas.openxmlformats.org/officeDocument/2006/relationships/hyperlink" Target="https://mosobr.tv/" TargetMode="External"/><Relationship Id="rId9" Type="http://schemas.openxmlformats.org/officeDocument/2006/relationships/hyperlink" Target="https://uchi.ru/" TargetMode="External"/><Relationship Id="rId14" Type="http://schemas.openxmlformats.org/officeDocument/2006/relationships/hyperlink" Target="https://olimpium.ru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OShmakova\Desktop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268760"/>
            <a:ext cx="5904656" cy="3936437"/>
          </a:xfrm>
          <a:prstGeom prst="rect">
            <a:avLst/>
          </a:prstGeom>
          <a:noFill/>
        </p:spPr>
      </p:pic>
      <p:pic>
        <p:nvPicPr>
          <p:cNvPr id="1027" name="Picture 3" descr="C:\Users\OShmakova\Desktop\17_73661-8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05064"/>
            <a:ext cx="3341365" cy="222579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6864" cy="864096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Хроника учебного года</a:t>
            </a:r>
            <a:endParaRPr lang="ru-RU" sz="4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OShmakova\Desktop\images.jpg"/>
          <p:cNvPicPr>
            <a:picLocks noChangeAspect="1" noChangeArrowheads="1"/>
          </p:cNvPicPr>
          <p:nvPr/>
        </p:nvPicPr>
        <p:blipFill>
          <a:blip r:embed="rId4" cstate="print"/>
          <a:srcRect l="17308" t="11538" r="21153" b="7692"/>
          <a:stretch>
            <a:fillRect/>
          </a:stretch>
        </p:blipFill>
        <p:spPr bwMode="auto">
          <a:xfrm>
            <a:off x="395536" y="1412776"/>
            <a:ext cx="2304256" cy="30243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436096" y="6021288"/>
            <a:ext cx="33843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2019-2020</a:t>
            </a:r>
            <a:endParaRPr lang="ru-RU" sz="4400" dirty="0"/>
          </a:p>
        </p:txBody>
      </p:sp>
      <p:pic>
        <p:nvPicPr>
          <p:cNvPr id="1028" name="Picture 4" descr="C:\Users\OShmakova\Desktop\диск D\САЙТ\2019-2020 уч.год\САЙТ День Знаний 2019\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0116800" y="-13030200"/>
            <a:ext cx="6177600" cy="4118400"/>
          </a:xfrm>
          <a:prstGeom prst="rect">
            <a:avLst/>
          </a:prstGeom>
          <a:noFill/>
        </p:spPr>
      </p:pic>
      <p:pic>
        <p:nvPicPr>
          <p:cNvPr id="1030" name="Picture 6" descr="C:\Users\OShmakova\Desktop\диск D\САЙТ\2019-2020 уч.год\САЙТ День Знаний 2019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1868149" y="-11549063"/>
            <a:ext cx="5219819" cy="4755600"/>
          </a:xfrm>
          <a:prstGeom prst="rect">
            <a:avLst/>
          </a:prstGeom>
          <a:noFill/>
        </p:spPr>
      </p:pic>
      <p:pic>
        <p:nvPicPr>
          <p:cNvPr id="1031" name="Picture 7" descr="C:\Users\OShmakova\Desktop\диск D\САЙТ\2019-2020 уч.год\САЙТ День Знаний 2019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3717032"/>
            <a:ext cx="2529186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9218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К отчёту\САЙТ Потанинские чтения 2019\IMG_55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1304"/>
            <a:ext cx="5032724" cy="4022725"/>
          </a:xfrm>
          <a:prstGeom prst="rect">
            <a:avLst/>
          </a:prstGeom>
          <a:noFill/>
        </p:spPr>
      </p:pic>
      <p:pic>
        <p:nvPicPr>
          <p:cNvPr id="7171" name="Picture 3" descr="C:\Documents and Settings\User\Рабочий стол\К отчёту\САЙТ Потанинские чтения 2019\IMG_5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830" y="243840"/>
            <a:ext cx="3406140" cy="4038952"/>
          </a:xfrm>
          <a:prstGeom prst="rect">
            <a:avLst/>
          </a:prstGeom>
          <a:noFill/>
        </p:spPr>
      </p:pic>
      <p:pic>
        <p:nvPicPr>
          <p:cNvPr id="7172" name="Picture 4" descr="C:\Documents and Settings\User\Рабочий стол\К отчёту\САЙТ Потанинские чтения 2019\IMG_56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9" y="2926080"/>
            <a:ext cx="4447626" cy="3243900"/>
          </a:xfrm>
          <a:prstGeom prst="rect">
            <a:avLst/>
          </a:prstGeom>
          <a:noFill/>
        </p:spPr>
      </p:pic>
      <p:pic>
        <p:nvPicPr>
          <p:cNvPr id="7173" name="Picture 5" descr="C:\Documents and Settings\User\Рабочий стол\К отчёту\САЙТ Потанинские чтения 2019\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980728"/>
            <a:ext cx="3271813" cy="4367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9160" y="332656"/>
            <a:ext cx="4255328" cy="14047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рисунков студентки группы Д-22 Надежды ФУРС</a:t>
            </a:r>
            <a:endParaRPr lang="ru-RU" sz="24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\\servkigt\Преподаватель\_Библиотека\Выставка Н.Фурс\IMG_5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/>
          </a:blip>
          <a:srcRect r="8427"/>
          <a:stretch>
            <a:fillRect/>
          </a:stretch>
        </p:blipFill>
        <p:spPr bwMode="auto">
          <a:xfrm>
            <a:off x="291655" y="307023"/>
            <a:ext cx="4424361" cy="4022725"/>
          </a:xfrm>
          <a:prstGeom prst="rect">
            <a:avLst/>
          </a:prstGeom>
          <a:noFill/>
        </p:spPr>
      </p:pic>
      <p:pic>
        <p:nvPicPr>
          <p:cNvPr id="9219" name="Picture 3" descr="\\servkigt\Преподаватель\_Библиотека\Выставка Н.Фурс\IMG_5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924944"/>
            <a:ext cx="5453860" cy="3619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OShmakova\Desktop\диск D\САЙТ\2019-2020 уч.год\САЙТ Шумный день в П-11\IMG_03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73016"/>
            <a:ext cx="5184576" cy="2927378"/>
          </a:xfrm>
          <a:prstGeom prst="rect">
            <a:avLst/>
          </a:prstGeom>
          <a:noFill/>
        </p:spPr>
      </p:pic>
      <p:pic>
        <p:nvPicPr>
          <p:cNvPr id="7" name="Picture 4" descr="C:\Users\OShmakova\Desktop\диск D\САЙТ\2019-2020 уч.год\САЙТ Шумный день в П-11\IMG_0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836712"/>
            <a:ext cx="4824536" cy="39564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40768"/>
            <a:ext cx="4067944" cy="88235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«Шумный день»</a:t>
            </a:r>
            <a:b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 КИЖТ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УрГУПС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80920" cy="108012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«Радуга Талантов»  - Фестиваль самодеятельного творчества среди железнодорожников и членов их семей предприятий </a:t>
            </a:r>
            <a:b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 организаций Курганского региона ЮУЖД, </a:t>
            </a:r>
            <a:b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посвящённый 45-летию </a:t>
            </a:r>
            <a:r>
              <a:rPr lang="ru-RU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БАМа</a:t>
            </a:r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и 85-летию ЮУЖД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5" name="Picture 5" descr="C:\Users\OShmakova\Desktop\диск D\САЙТ\2019-2020 уч.год\САЙТ Радуга талантов 2019\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2802931" cy="3960440"/>
          </a:xfrm>
          <a:prstGeom prst="rect">
            <a:avLst/>
          </a:prstGeom>
          <a:noFill/>
        </p:spPr>
      </p:pic>
      <p:pic>
        <p:nvPicPr>
          <p:cNvPr id="12" name="Picture 2" descr="C:\Users\OShmakova\Desktop\диск D\САЙТ\2019-2020 уч.год\САЙТ Радуга талантов 2019\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492896"/>
            <a:ext cx="2852033" cy="4121299"/>
          </a:xfrm>
          <a:prstGeom prst="rect">
            <a:avLst/>
          </a:prstGeom>
          <a:noFill/>
        </p:spPr>
      </p:pic>
      <p:pic>
        <p:nvPicPr>
          <p:cNvPr id="13" name="Picture 3" descr="C:\Users\OShmakova\Desktop\диск D\САЙТ\2019-2020 уч.год\САЙТ Радуга талантов 2019\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844824"/>
            <a:ext cx="2762152" cy="3960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646670" cy="134076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Фотовыставка А.А.Артамонова </a:t>
            </a:r>
            <a:br>
              <a:rPr lang="ru-RU" sz="3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«Камчатские встречи»</a:t>
            </a:r>
            <a:r>
              <a:rPr lang="ru-RU" sz="3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itchFamily="34" charset="0"/>
              </a:rPr>
              <a:t/>
            </a:r>
            <a:br>
              <a:rPr lang="ru-RU" sz="3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itchFamily="34" charset="0"/>
              </a:rPr>
            </a:br>
            <a:endParaRPr lang="ru-RU" sz="3600" dirty="0">
              <a:solidFill>
                <a:schemeClr val="accent3">
                  <a:lumMod val="40000"/>
                  <a:lumOff val="6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195" name="Picture 3" descr="C:\Documents and Settings\User\Рабочий стол\К отчёту\САЙТ Фотовыставка А. Артамонова Камчатские встречи\IMG_57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61265"/>
            <a:ext cx="8229600" cy="4203832"/>
          </a:xfrm>
          <a:prstGeom prst="rect">
            <a:avLst/>
          </a:prstGeom>
          <a:noFill/>
        </p:spPr>
      </p:pic>
      <p:pic>
        <p:nvPicPr>
          <p:cNvPr id="8196" name="Picture 4" descr="C:\Documents and Settings\User\Рабочий стол\К отчёту\САЙТ Фотовыставка А. Артамонова Камчатские встречи\IMG_5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937" y="3368040"/>
            <a:ext cx="3466959" cy="2922240"/>
          </a:xfrm>
          <a:prstGeom prst="rect">
            <a:avLst/>
          </a:prstGeom>
          <a:noFill/>
        </p:spPr>
      </p:pic>
      <p:pic>
        <p:nvPicPr>
          <p:cNvPr id="8198" name="Picture 6" descr="C:\Documents and Settings\User\Рабочий стол\К отчёту\САЙТ Фотовыставка А. Артамонова Камчатские встречи\IMG_57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163" y="1306830"/>
            <a:ext cx="2897669" cy="23913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236296" y="188641"/>
            <a:ext cx="1907704" cy="1200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n w="11430"/>
                <a:solidFill>
                  <a:srgbClr val="33C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Ноябрь-Декабрь</a:t>
            </a:r>
            <a:r>
              <a:rPr lang="ru-RU" sz="2400" dirty="0" smtClean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33CC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Documents and Settings\User\Рабочий стол\К отчёту\САЙТ Выставка ЦГБ\IMG_5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633" y="289560"/>
            <a:ext cx="4450667" cy="3045193"/>
          </a:xfrm>
          <a:prstGeom prst="rect">
            <a:avLst/>
          </a:prstGeom>
          <a:noFill/>
        </p:spPr>
      </p:pic>
      <p:pic>
        <p:nvPicPr>
          <p:cNvPr id="6146" name="Picture 2" descr="C:\Documents and Settings\User\Рабочий стол\К отчёту\САЙТ Выставка ЦГБ\IMG_56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331640" y="1628800"/>
            <a:ext cx="4305993" cy="330846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148064" y="404665"/>
            <a:ext cx="3470156" cy="1022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из фондов ЦГБ                        </a:t>
            </a:r>
          </a:p>
          <a:p>
            <a:r>
              <a:rPr lang="ru-RU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им. В.В.Маяковского                    «Новые книги нового века» </a:t>
            </a:r>
            <a:endParaRPr lang="ru-RU" sz="20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Documents and Settings\User\Рабочий стол\К отчёту\САЙТ Выставка ЦГБ\IMG_56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861048"/>
            <a:ext cx="4536504" cy="2834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6851104" cy="850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Этнографический диктант</a:t>
            </a:r>
            <a:endParaRPr lang="ru-RU" sz="3200" b="1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OShmakova\Desktop\диск D\САЙТ\2019-2020 уч.год\САЙТ Этнографический диктант 2019\Диктант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4644516" cy="3096344"/>
          </a:xfrm>
          <a:prstGeom prst="rect">
            <a:avLst/>
          </a:prstGeom>
          <a:noFill/>
        </p:spPr>
      </p:pic>
      <p:pic>
        <p:nvPicPr>
          <p:cNvPr id="5" name="Picture 2" descr="C:\Users\OShmakova\Desktop\диск D\САЙТ\2019-2020 уч.год\САЙТ Этнографический диктант 2019\Диктант 2.JPG"/>
          <p:cNvPicPr>
            <a:picLocks noChangeAspect="1" noChangeArrowheads="1"/>
          </p:cNvPicPr>
          <p:nvPr/>
        </p:nvPicPr>
        <p:blipFill>
          <a:blip r:embed="rId3" cstate="print"/>
          <a:srcRect t="9662"/>
          <a:stretch>
            <a:fillRect/>
          </a:stretch>
        </p:blipFill>
        <p:spPr bwMode="auto">
          <a:xfrm>
            <a:off x="539552" y="3645023"/>
            <a:ext cx="4968552" cy="2992311"/>
          </a:xfrm>
          <a:prstGeom prst="rect">
            <a:avLst/>
          </a:prstGeom>
          <a:noFill/>
        </p:spPr>
      </p:pic>
      <p:pic>
        <p:nvPicPr>
          <p:cNvPr id="6" name="Picture 3" descr="C:\Users\OShmakova\Desktop\диск D\САЙТ\2019-2020 уч.год\САЙТ Этнографический диктант 2019\Диктант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484784"/>
            <a:ext cx="3923928" cy="348538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24328" y="116632"/>
            <a:ext cx="1481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n w="11430"/>
                <a:solidFill>
                  <a:srgbClr val="33C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Ноябрь</a:t>
            </a:r>
            <a:endParaRPr lang="ru-RU" sz="2400" dirty="0">
              <a:solidFill>
                <a:srgbClr val="33CC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OShmakova\Desktop\диск D\САЙТ\2019-2020 уч.год\САЙТ День ОАО РЖД 2019\IMG_5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212976"/>
            <a:ext cx="4802189" cy="3429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День рождения ОАО «РЖД»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OShmakova\Desktop\диск D\САЙТ\2019-2020 уч.год\САЙТ День ОАО РЖД 2019\IMG_57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5040560" cy="36459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24328" y="116632"/>
            <a:ext cx="1481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n w="11430"/>
                <a:solidFill>
                  <a:srgbClr val="33C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Ноябрь</a:t>
            </a:r>
            <a:endParaRPr lang="ru-RU" sz="2400" dirty="0">
              <a:solidFill>
                <a:srgbClr val="33CC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Ночь искусств - 2019</a:t>
            </a:r>
            <a:endParaRPr lang="ru-RU" sz="4000" b="1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OShmakova\Desktop\диск D\САЙТ\2019-2020 уч.год\САЙТ Ночь искусств 2019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40768"/>
            <a:ext cx="6816757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Фестиваль «Мы вместе!» - 2019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OShmakova\Desktop\диск D\САЙТ\2019-2020 уч.год\САЙТ Мы вместе 2019\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2059703" cy="2952327"/>
          </a:xfrm>
          <a:prstGeom prst="rect">
            <a:avLst/>
          </a:prstGeom>
          <a:noFill/>
        </p:spPr>
      </p:pic>
      <p:pic>
        <p:nvPicPr>
          <p:cNvPr id="5" name="Picture 2" descr="C:\Users\OShmakova\Desktop\диск D\САЙТ\2019-2020 уч.год\САЙТ Мы вместе 2019\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980728"/>
            <a:ext cx="2109940" cy="3024336"/>
          </a:xfrm>
          <a:prstGeom prst="rect">
            <a:avLst/>
          </a:prstGeom>
          <a:noFill/>
        </p:spPr>
      </p:pic>
      <p:pic>
        <p:nvPicPr>
          <p:cNvPr id="7" name="Picture 2" descr="C:\Users\OShmakova\Desktop\диск D\САЙТ\2019-2020 уч.год\САЙТ Мы вместе 2019\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980728"/>
            <a:ext cx="2065938" cy="2952328"/>
          </a:xfrm>
          <a:prstGeom prst="rect">
            <a:avLst/>
          </a:prstGeom>
          <a:noFill/>
        </p:spPr>
      </p:pic>
      <p:pic>
        <p:nvPicPr>
          <p:cNvPr id="8" name="Picture 3" descr="C:\Users\OShmakova\Desktop\диск D\САЙТ\2019-2020 уч.год\САЙТ Мы вместе 2019\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827949"/>
            <a:ext cx="2088232" cy="3030051"/>
          </a:xfrm>
          <a:prstGeom prst="rect">
            <a:avLst/>
          </a:prstGeom>
          <a:noFill/>
        </p:spPr>
      </p:pic>
      <p:pic>
        <p:nvPicPr>
          <p:cNvPr id="9" name="Picture 4" descr="C:\Users\OShmakova\Desktop\диск D\САЙТ\2019-2020 уч.год\САЙТ Мы вместе 2019\9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3789040"/>
            <a:ext cx="2092315" cy="30689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04664"/>
            <a:ext cx="5184576" cy="133269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  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Городской праздник «Мало лета» 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ru-RU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484784"/>
            <a:ext cx="7623810" cy="51206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2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читального зала на Троицкую площадь переехала станция «БИБЛИОТЕЧНАЯ» </a:t>
            </a:r>
          </a:p>
          <a:p>
            <a:pPr>
              <a:lnSpc>
                <a:spcPct val="110000"/>
              </a:lnSpc>
              <a:buNone/>
            </a:pPr>
            <a:r>
              <a:rPr lang="ru-RU" sz="2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с книгами об истории стальных магистралей, перспективах их развития, материалами об УрГУПС и его филиале в Кургане</a:t>
            </a:r>
          </a:p>
          <a:p>
            <a:pPr>
              <a:lnSpc>
                <a:spcPct val="110000"/>
              </a:lnSpc>
            </a:pPr>
            <a:r>
              <a:rPr lang="ru-RU" sz="2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Гости праздника могли познакомиться                              с информацией  о самых необычных поездах мира, проверить свои знания о железной дороге, отвечая на вопросы викторины, выбрать себе книгу в дорогу</a:t>
            </a:r>
          </a:p>
          <a:p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80312" y="116632"/>
            <a:ext cx="1626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Сентябрь</a:t>
            </a:r>
            <a:r>
              <a:rPr lang="ru-RU" sz="2400" b="1" dirty="0" smtClean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OShmakova\Desktop\диск D\САЙТ\2019-2020 уч.год\САЙТ Мы вместе 2019\грамота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032448" cy="56994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427984" y="1700808"/>
            <a:ext cx="432048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Команда  института по лёгкой атлетике: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Манакова Анастасия, </a:t>
            </a:r>
          </a:p>
          <a:p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Мельникович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Александр, </a:t>
            </a:r>
          </a:p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Морозов Александр, </a:t>
            </a:r>
          </a:p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Чалов Денис</a:t>
            </a:r>
            <a:endParaRPr lang="ru-RU" sz="2400" b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7571184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Единый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профориентационный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день</a:t>
            </a:r>
            <a:endParaRPr lang="ru-RU" sz="3200" b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OShmakova\Desktop\диск D\САЙТ\2019-2020 уч.год\САЙТ Единый профдень\2tynthdGqB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704523" cy="35283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699236" y="116632"/>
            <a:ext cx="1444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n w="11430"/>
                <a:solidFill>
                  <a:srgbClr val="33C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Декабрь</a:t>
            </a:r>
            <a:endParaRPr lang="ru-RU" sz="2400" dirty="0">
              <a:solidFill>
                <a:srgbClr val="33C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OShmakova\Desktop\диск D\САЙТ\2019-2020 уч.год\САЙТ Единый профдень\Phn8FMwYhLw.jpg"/>
          <p:cNvPicPr>
            <a:picLocks noChangeAspect="1" noChangeArrowheads="1"/>
          </p:cNvPicPr>
          <p:nvPr/>
        </p:nvPicPr>
        <p:blipFill>
          <a:blip r:embed="rId3" cstate="print"/>
          <a:srcRect t="11509"/>
          <a:stretch>
            <a:fillRect/>
          </a:stretch>
        </p:blipFill>
        <p:spPr bwMode="auto">
          <a:xfrm>
            <a:off x="3707904" y="3250162"/>
            <a:ext cx="5436096" cy="360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Shmakova\Desktop\диск D\САЙТ\2019-2020 уч.год\САЙТ Митинг и торжественное собрание 2019\IMG_6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081205"/>
            <a:ext cx="7725544" cy="37767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620688"/>
            <a:ext cx="5133256" cy="141277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Митинг и торжественное собрание,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посвящённое 25-летию начала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контртеррористической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операции на Северном Кавказе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OShmakova\Desktop\диск D\САЙТ\2019-2020 уч.год\САЙТ Митинг и торжественное собрание 2019\DSC_24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3168352" cy="2671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Антикоррупционная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декада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OShmakova\Desktop\диск D\САЙТ\2019-2020 уч.год\САЙТ ИТОГИ антикоорупционной декады\IMG_58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4519041" cy="2502208"/>
          </a:xfrm>
          <a:prstGeom prst="rect">
            <a:avLst/>
          </a:prstGeom>
          <a:noFill/>
        </p:spPr>
      </p:pic>
      <p:pic>
        <p:nvPicPr>
          <p:cNvPr id="5" name="Picture 2" descr="C:\Users\OShmakova\Desktop\диск D\САЙТ\2019-2020 уч.год\САЙТ ИТОГИ антикоорупционной декады\IMG_5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9"/>
            <a:ext cx="4499992" cy="2531016"/>
          </a:xfrm>
          <a:prstGeom prst="rect">
            <a:avLst/>
          </a:prstGeom>
          <a:noFill/>
        </p:spPr>
      </p:pic>
      <p:pic>
        <p:nvPicPr>
          <p:cNvPr id="6" name="Picture 3" descr="C:\Users\OShmakova\Desktop\диск D\САЙТ\2019-2020 уч.год\САЙТ ИТОГИ антикоорупционной декады\IMG_6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7564" y="4420951"/>
            <a:ext cx="4646436" cy="2437049"/>
          </a:xfrm>
          <a:prstGeom prst="rect">
            <a:avLst/>
          </a:prstGeom>
          <a:noFill/>
        </p:spPr>
      </p:pic>
      <p:pic>
        <p:nvPicPr>
          <p:cNvPr id="7" name="Picture 4" descr="C:\Users\OShmakova\Desktop\диск D\САЙТ\2019-2020 уч.год\САЙТ ИТОГИ антикоорупционной декады\IMG_61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124744"/>
            <a:ext cx="4222654" cy="3186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01608" cy="66632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Дорожный слёт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«Патриот России – 2019»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OShmakova\Desktop\диск D\САЙТ\2019-2020 уч.год\САЙТ Дорожный слёт\17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6045712" cy="4032448"/>
          </a:xfrm>
          <a:prstGeom prst="rect">
            <a:avLst/>
          </a:prstGeom>
          <a:noFill/>
        </p:spPr>
      </p:pic>
      <p:pic>
        <p:nvPicPr>
          <p:cNvPr id="27651" name="Picture 3" descr="C:\Users\OShmakova\Desktop\диск D\САЙТ\2019-2020 уч.год\САЙТ Дорожный слёт\Рисунок (119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950" y="1844824"/>
            <a:ext cx="3366050" cy="4814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servkigt\Преподаватель\_Библиотека\Конференция 210 лет\IMG_5999.JPG"/>
          <p:cNvPicPr>
            <a:picLocks noChangeAspect="1" noChangeArrowheads="1"/>
          </p:cNvPicPr>
          <p:nvPr/>
        </p:nvPicPr>
        <p:blipFill>
          <a:blip r:embed="rId2" cstate="print"/>
          <a:srcRect t="20961"/>
          <a:stretch>
            <a:fillRect/>
          </a:stretch>
        </p:blipFill>
        <p:spPr bwMode="auto">
          <a:xfrm>
            <a:off x="2974659" y="3154680"/>
            <a:ext cx="3387670" cy="19035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188640"/>
            <a:ext cx="3528392" cy="68999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Выставки года</a:t>
            </a:r>
            <a:endParaRPr lang="ru-RU" sz="3200" b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servkigt\Преподаватель\_Библиотека\Выставка Год театра 2019\IMG_368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545" t="3402" r="8692"/>
          <a:stretch>
            <a:fillRect/>
          </a:stretch>
        </p:blipFill>
        <p:spPr bwMode="auto">
          <a:xfrm>
            <a:off x="205740" y="396240"/>
            <a:ext cx="2411730" cy="5562600"/>
          </a:xfrm>
          <a:prstGeom prst="rect">
            <a:avLst/>
          </a:prstGeom>
          <a:noFill/>
        </p:spPr>
      </p:pic>
      <p:pic>
        <p:nvPicPr>
          <p:cNvPr id="1027" name="Picture 3" descr="\\servkigt\Преподаватель\_Библиотека\Конференция 210 лет\IMG_5998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t="21103"/>
          <a:stretch>
            <a:fillRect/>
          </a:stretch>
        </p:blipFill>
        <p:spPr bwMode="auto">
          <a:xfrm>
            <a:off x="2743200" y="1234440"/>
            <a:ext cx="3371274" cy="1981200"/>
          </a:xfrm>
          <a:prstGeom prst="rect">
            <a:avLst/>
          </a:prstGeom>
          <a:noFill/>
        </p:spPr>
      </p:pic>
      <p:pic>
        <p:nvPicPr>
          <p:cNvPr id="1029" name="Picture 5" descr="\\servkigt\Преподаватель\_Библиотека\Конференция 210 лет\IMG_5997.JPG"/>
          <p:cNvPicPr>
            <a:picLocks noChangeAspect="1" noChangeArrowheads="1"/>
          </p:cNvPicPr>
          <p:nvPr/>
        </p:nvPicPr>
        <p:blipFill>
          <a:blip r:embed="rId5" cstate="print"/>
          <a:srcRect t="30610" r="5325"/>
          <a:stretch>
            <a:fillRect/>
          </a:stretch>
        </p:blipFill>
        <p:spPr bwMode="auto">
          <a:xfrm>
            <a:off x="3176112" y="4632960"/>
            <a:ext cx="3407569" cy="1623720"/>
          </a:xfrm>
          <a:prstGeom prst="rect">
            <a:avLst/>
          </a:prstGeom>
          <a:noFill/>
        </p:spPr>
      </p:pic>
      <p:pic>
        <p:nvPicPr>
          <p:cNvPr id="1030" name="Picture 6" descr="\\servkigt\Преподаватель\_Библиотека\Конференция 210 лет\IMG_6014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8922" r="8060"/>
          <a:stretch>
            <a:fillRect/>
          </a:stretch>
        </p:blipFill>
        <p:spPr bwMode="auto">
          <a:xfrm>
            <a:off x="6560820" y="426720"/>
            <a:ext cx="2354580" cy="26974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660232" y="3429000"/>
            <a:ext cx="2304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</a:p>
          <a:p>
            <a:endParaRPr lang="ru-RU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 театра </a:t>
            </a:r>
          </a:p>
          <a:p>
            <a:endParaRPr lang="ru-RU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210-летия </a:t>
            </a:r>
          </a:p>
          <a:p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Министерства </a:t>
            </a:r>
          </a:p>
          <a:p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транспорта РФ</a:t>
            </a:r>
            <a:endParaRPr lang="ru-RU" sz="2000" b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C:\Users\OShmakova\Desktop\2019\Рисунок (1089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396044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OShmakova\Desktop\2019\Рисунок (109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6672"/>
            <a:ext cx="424847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43938" cy="126876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Курганский институт железнодорожного транспорта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стал Лауреатом Всероссийского конкурса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«Лучшие вузы Российской Федерации – 2019»</a:t>
            </a: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 smtClean="0">
              <a:solidFill>
                <a:srgbClr val="FF0000"/>
              </a:solidFill>
            </a:endParaRPr>
          </a:p>
        </p:txBody>
      </p:sp>
      <p:pic>
        <p:nvPicPr>
          <p:cNvPr id="64515" name="Picture 2" descr="\\servkigt\Преподаватель\_Васильева Е.В\САЙТ Лучший вуз РФ-2019\IMG_5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20072" y="1340768"/>
            <a:ext cx="2576513" cy="1768475"/>
          </a:xfrm>
          <a:noFill/>
        </p:spPr>
      </p:pic>
      <p:pic>
        <p:nvPicPr>
          <p:cNvPr id="64516" name="Picture 3" descr="\\servkigt\Преподаватель\_Васильева Е.В\САЙТ Лучший вуз РФ-2019\Диплом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3384376" cy="477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2" descr="\\servkigt\Преподаватель\_Васильева Е.В\САЙТ Лучший вуз РФ-2019\Сертификат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212976"/>
            <a:ext cx="47974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-684584" y="41176"/>
            <a:ext cx="8244408" cy="1371600"/>
          </a:xfrm>
        </p:spPr>
        <p:txBody>
          <a:bodyPr/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Студенческая научно-практическая конференция,        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посвящённая 210-летию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транспортного образования России</a:t>
            </a:r>
          </a:p>
        </p:txBody>
      </p:sp>
      <p:pic>
        <p:nvPicPr>
          <p:cNvPr id="65539" name="Picture 2" descr="\\servkigt\Преподаватель\_Библиотека\Конференция 210 лет\IMG_6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412776"/>
            <a:ext cx="4205288" cy="2466975"/>
          </a:xfrm>
          <a:noFill/>
        </p:spPr>
      </p:pic>
      <p:pic>
        <p:nvPicPr>
          <p:cNvPr id="65540" name="Picture 3" descr="\\servkigt\Преподаватель\_Библиотека\Конференция 210 лет\IMG_6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429000"/>
            <a:ext cx="58578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4" descr="\\servkigt\Преподаватель\_Библиотека\Конференция 210 лет\IMG_59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412776"/>
            <a:ext cx="386740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699236" y="116632"/>
            <a:ext cx="1444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n w="11430"/>
                <a:solidFill>
                  <a:srgbClr val="33C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Январь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884368" y="5805264"/>
            <a:ext cx="1210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n w="11430"/>
                <a:solidFill>
                  <a:srgbClr val="33C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2020 г.</a:t>
            </a:r>
            <a:endParaRPr lang="ru-RU" sz="2800" dirty="0">
              <a:solidFill>
                <a:srgbClr val="33CC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OShmakova\Desktop\диск D\Мероприятия 2020 года\Закрытие месячника оборонно-массовой и спортивной работы 26.02.20\DSC_0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556792"/>
            <a:ext cx="3122633" cy="1728192"/>
          </a:xfrm>
          <a:prstGeom prst="rect">
            <a:avLst/>
          </a:prstGeom>
          <a:noFill/>
        </p:spPr>
      </p:pic>
      <p:pic>
        <p:nvPicPr>
          <p:cNvPr id="2052" name="Picture 4" descr="C:\Users\OShmakova\Desktop\диск D\Мероприятия 2020 года\Закрытие месячника оборонно-массовой и спортивной работы 26.02.20\DSC_05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140968"/>
            <a:ext cx="6350893" cy="199699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07288" cy="11569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Закрытие месячника оборонно-массовой 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спортивной работы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OShmakova\Desktop\диск D\Мероприятия 2020 года\Закрытие месячника оборонно-массовой и спортивной работы 26.02.20\DSC_049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340768"/>
            <a:ext cx="2973175" cy="1934942"/>
          </a:xfrm>
          <a:prstGeom prst="rect">
            <a:avLst/>
          </a:prstGeom>
          <a:noFill/>
        </p:spPr>
      </p:pic>
      <p:pic>
        <p:nvPicPr>
          <p:cNvPr id="2051" name="Picture 3" descr="C:\Users\OShmakova\Desktop\диск D\Мероприятия 2020 года\Закрытие месячника оборонно-массовой и спортивной работы 26.02.20\DSC_0523.JPG"/>
          <p:cNvPicPr>
            <a:picLocks noChangeAspect="1" noChangeArrowheads="1"/>
          </p:cNvPicPr>
          <p:nvPr/>
        </p:nvPicPr>
        <p:blipFill>
          <a:blip r:embed="rId5" cstate="print"/>
          <a:srcRect t="10675"/>
          <a:stretch>
            <a:fillRect/>
          </a:stretch>
        </p:blipFill>
        <p:spPr bwMode="auto">
          <a:xfrm>
            <a:off x="2987824" y="4725144"/>
            <a:ext cx="5805965" cy="1988840"/>
          </a:xfrm>
          <a:prstGeom prst="rect">
            <a:avLst/>
          </a:prstGeom>
          <a:noFill/>
        </p:spPr>
      </p:pic>
      <p:pic>
        <p:nvPicPr>
          <p:cNvPr id="2053" name="Picture 5" descr="C:\Users\OShmakova\Desktop\диск D\Мероприятия 2020 года\Закрытие месячника оборонно-массовой и спортивной работы 26.02.20\DSC_05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1772816"/>
            <a:ext cx="2952328" cy="1543835"/>
          </a:xfrm>
          <a:prstGeom prst="rect">
            <a:avLst/>
          </a:prstGeom>
          <a:noFill/>
        </p:spPr>
      </p:pic>
      <p:pic>
        <p:nvPicPr>
          <p:cNvPr id="2055" name="Picture 7" descr="C:\Users\OShmakova\Desktop\диск D\Мероприятия 2020 года\Закрытие месячника оборонно-массовой и спортивной работы 26.02.20\DSC_05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5157192"/>
            <a:ext cx="2520280" cy="1509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User\Рабочий стол\К отчёту\САЙТ Мало лета\Виктор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2755889" cy="2857492"/>
          </a:xfrm>
          <a:prstGeom prst="rect">
            <a:avLst/>
          </a:prstGeom>
          <a:noFill/>
        </p:spPr>
      </p:pic>
      <p:pic>
        <p:nvPicPr>
          <p:cNvPr id="3074" name="Picture 2" descr="C:\Documents and Settings\User\Рабочий стол\К отчёту\САЙТ Мало лета\Книги в дорогу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6436" y="332656"/>
            <a:ext cx="2817564" cy="3317152"/>
          </a:xfrm>
          <a:prstGeom prst="rect">
            <a:avLst/>
          </a:prstGeom>
          <a:noFill/>
        </p:spPr>
      </p:pic>
      <p:pic>
        <p:nvPicPr>
          <p:cNvPr id="3076" name="Picture 4" descr="C:\Documents and Settings\User\Рабочий стол\К отчёту\САЙТ Мало лета\спецодежд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636912"/>
            <a:ext cx="4166235" cy="3703320"/>
          </a:xfrm>
          <a:prstGeom prst="rect">
            <a:avLst/>
          </a:prstGeom>
          <a:noFill/>
        </p:spPr>
      </p:pic>
      <p:pic>
        <p:nvPicPr>
          <p:cNvPr id="5" name="Picture 3" descr="C:\Users\OShmakova\Desktop\диск D\Мероприятия 2019 года\Юбилей НС\Мало лета фото\IMG_5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933056"/>
            <a:ext cx="2459148" cy="2185909"/>
          </a:xfrm>
          <a:prstGeom prst="rect">
            <a:avLst/>
          </a:prstGeom>
          <a:noFill/>
        </p:spPr>
      </p:pic>
      <p:pic>
        <p:nvPicPr>
          <p:cNvPr id="6" name="Picture 4" descr="C:\Users\OShmakova\Desktop\диск D\Мероприятия 2019 года\Юбилей НС\Мало лета фото\IMG_5016.JPG"/>
          <p:cNvPicPr>
            <a:picLocks noChangeAspect="1" noChangeArrowheads="1"/>
          </p:cNvPicPr>
          <p:nvPr/>
        </p:nvPicPr>
        <p:blipFill>
          <a:blip r:embed="rId6" cstate="print"/>
          <a:srcRect l="37755" t="8056" r="29929" b="16631"/>
          <a:stretch>
            <a:fillRect/>
          </a:stretch>
        </p:blipFill>
        <p:spPr bwMode="auto">
          <a:xfrm>
            <a:off x="7236296" y="3789040"/>
            <a:ext cx="1584176" cy="275421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03848" y="1196752"/>
            <a:ext cx="2884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«Мало лета – 2019»</a:t>
            </a:r>
            <a:endParaRPr lang="ru-RU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OShmakova\Desktop\диск D\Мероприятия 2020 года\Конференция по практике Д 2020\IMG_6273.JPG"/>
          <p:cNvPicPr>
            <a:picLocks noChangeAspect="1" noChangeArrowheads="1"/>
          </p:cNvPicPr>
          <p:nvPr/>
        </p:nvPicPr>
        <p:blipFill>
          <a:blip r:embed="rId2" cstate="print"/>
          <a:srcRect t="26098" r="24194" b="5099"/>
          <a:stretch>
            <a:fillRect/>
          </a:stretch>
        </p:blipFill>
        <p:spPr bwMode="auto">
          <a:xfrm>
            <a:off x="611560" y="1556792"/>
            <a:ext cx="3384376" cy="2088232"/>
          </a:xfrm>
          <a:prstGeom prst="rect">
            <a:avLst/>
          </a:prstGeom>
          <a:noFill/>
        </p:spPr>
      </p:pic>
      <p:pic>
        <p:nvPicPr>
          <p:cNvPr id="3076" name="Picture 4" descr="C:\Users\OShmakova\Desktop\диск D\Мероприятия 2020 года\Конференция по практике Д 2020\IMG_6276.JPG"/>
          <p:cNvPicPr>
            <a:picLocks noChangeAspect="1" noChangeArrowheads="1"/>
          </p:cNvPicPr>
          <p:nvPr/>
        </p:nvPicPr>
        <p:blipFill>
          <a:blip r:embed="rId3" cstate="print"/>
          <a:srcRect t="29153"/>
          <a:stretch>
            <a:fillRect/>
          </a:stretch>
        </p:blipFill>
        <p:spPr bwMode="auto">
          <a:xfrm>
            <a:off x="1547664" y="2636912"/>
            <a:ext cx="3168352" cy="174992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Конференция по итогам производственной практики по профилю специальности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23.02.01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OShmakova\Desktop\диск D\Мероприятия 2020 года\Конференция по практике Д 2020\IMG_627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4150884" cy="2664296"/>
          </a:xfrm>
          <a:prstGeom prst="rect">
            <a:avLst/>
          </a:prstGeom>
          <a:noFill/>
        </p:spPr>
      </p:pic>
      <p:pic>
        <p:nvPicPr>
          <p:cNvPr id="3077" name="Picture 5" descr="C:\Users\OShmakova\Desktop\диск D\Мероприятия 2020 года\Конференция по практике Д 2020\IMG_6284.JPG"/>
          <p:cNvPicPr>
            <a:picLocks noChangeAspect="1" noChangeArrowheads="1"/>
          </p:cNvPicPr>
          <p:nvPr/>
        </p:nvPicPr>
        <p:blipFill>
          <a:blip r:embed="rId5" cstate="print"/>
          <a:srcRect t="31728"/>
          <a:stretch>
            <a:fillRect/>
          </a:stretch>
        </p:blipFill>
        <p:spPr bwMode="auto">
          <a:xfrm>
            <a:off x="4716016" y="1556792"/>
            <a:ext cx="3816424" cy="2014275"/>
          </a:xfrm>
          <a:prstGeom prst="rect">
            <a:avLst/>
          </a:prstGeom>
          <a:noFill/>
        </p:spPr>
      </p:pic>
      <p:pic>
        <p:nvPicPr>
          <p:cNvPr id="3078" name="Picture 6" descr="C:\Users\OShmakova\Desktop\диск D\Мероприятия 2020 года\Конференция по практике Д 2020\IMG_63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789040"/>
            <a:ext cx="4320480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412776"/>
            <a:ext cx="5277272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Валенкобол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OShmakova\Desktop\диск D\САЙТ\2019-2020 уч.год\САЙТ Валенкобол\tAnJL6aosF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5184576" cy="4249444"/>
          </a:xfrm>
          <a:prstGeom prst="rect">
            <a:avLst/>
          </a:prstGeom>
          <a:noFill/>
        </p:spPr>
      </p:pic>
      <p:pic>
        <p:nvPicPr>
          <p:cNvPr id="28675" name="Picture 3" descr="C:\Users\OShmakova\Desktop\диск D\САЙТ\2019-2020 уч.год\САЙТ Валенкобол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8104" y="3140968"/>
            <a:ext cx="6609872" cy="345638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699236" y="116632"/>
            <a:ext cx="1444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n w="11430"/>
                <a:solidFill>
                  <a:srgbClr val="33C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Февраль</a:t>
            </a:r>
            <a:endParaRPr lang="ru-RU" sz="2400" dirty="0">
              <a:solidFill>
                <a:srgbClr val="33CC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4365104"/>
            <a:ext cx="7175500" cy="1281112"/>
          </a:xfrm>
          <a:solidFill>
            <a:schemeClr val="accent6"/>
          </a:solidFill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Научно-практическая конференция</a:t>
            </a: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14 февраля 2020 г. </a:t>
            </a:r>
            <a:endParaRPr lang="ru-RU" dirty="0"/>
          </a:p>
        </p:txBody>
      </p:sp>
      <p:pic>
        <p:nvPicPr>
          <p:cNvPr id="67588" name="Picture 2" descr="C:\Users\OShmakova\Desktop\2020\К году 2020\2542404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\\servkigt\Фото\Конференция 14.02.2020\DSC_0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13" y="4214813"/>
            <a:ext cx="58039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4" descr="\\servkigt\Фото\Конференция 14.02.2020\DSC_02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714625"/>
            <a:ext cx="50228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2" descr="\\servkigt\Фото\Конференция 14.02.2020\DSC_027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8625" y="285750"/>
            <a:ext cx="3324225" cy="2524125"/>
          </a:xfrm>
          <a:noFill/>
        </p:spPr>
      </p:pic>
      <p:pic>
        <p:nvPicPr>
          <p:cNvPr id="68613" name="Picture 5" descr="\\servkigt\Фото\Конференция 14.02.2020\DSC_02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8" y="285750"/>
            <a:ext cx="456723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684076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Торжественное собрание, посвящённое Дню рождения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Н.И.Радионова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5" name="Picture 2" descr="\\servkigt\Фото\День рождения Н.И.Радионова 19.02.2020\Радионовцы-2020\Директор института Л.В.Акишина с радионовцами 2020 год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624" y="1340768"/>
            <a:ext cx="6815820" cy="2736304"/>
          </a:xfrm>
          <a:noFill/>
        </p:spPr>
      </p:pic>
      <p:pic>
        <p:nvPicPr>
          <p:cNvPr id="7170" name="Picture 2" descr="C:\Users\OShmakova\Desktop\диск D\САЙТ\2019-2020 уч.год\САЙТ День рождения Н.И.Радионова 2020\Богданов Егор.jpg"/>
          <p:cNvPicPr>
            <a:picLocks noChangeAspect="1" noChangeArrowheads="1"/>
          </p:cNvPicPr>
          <p:nvPr/>
        </p:nvPicPr>
        <p:blipFill>
          <a:blip r:embed="rId3" cstate="print"/>
          <a:srcRect r="17872"/>
          <a:stretch>
            <a:fillRect/>
          </a:stretch>
        </p:blipFill>
        <p:spPr bwMode="auto">
          <a:xfrm>
            <a:off x="971600" y="4077072"/>
            <a:ext cx="2808312" cy="2623185"/>
          </a:xfrm>
          <a:prstGeom prst="rect">
            <a:avLst/>
          </a:prstGeom>
          <a:noFill/>
        </p:spPr>
      </p:pic>
      <p:pic>
        <p:nvPicPr>
          <p:cNvPr id="7" name="Picture 3" descr="C:\Users\OShmakova\Desktop\диск D\САЙТ\2019-2020 уч.год\САЙТ День рождения Н.И.Радионова 2020\DSC_03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77072"/>
            <a:ext cx="3603281" cy="263103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596336" y="44624"/>
            <a:ext cx="1444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n w="11430"/>
                <a:solidFill>
                  <a:srgbClr val="33C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Февраль</a:t>
            </a:r>
            <a:endParaRPr lang="ru-RU" sz="2400" dirty="0">
              <a:solidFill>
                <a:srgbClr val="33CC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2697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 плакатов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OShmakova\Desktop\диск D\Мероприятия 2020 года\Конкурс плакатов. Письмо ветерану\DSC_04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5868144" cy="3519945"/>
          </a:xfrm>
          <a:prstGeom prst="rect">
            <a:avLst/>
          </a:prstGeom>
          <a:noFill/>
        </p:spPr>
      </p:pic>
      <p:pic>
        <p:nvPicPr>
          <p:cNvPr id="5" name="Picture 2" descr="C:\Users\OShmakova\Desktop\диск D\Мероприятия 2020 года\Конкурс плакатов. Письмо ветерану\DSC_0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617979"/>
            <a:ext cx="4860032" cy="3240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Железнодорожное училище № 1 г. Кургана                        в годы войны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(экскурсии в музей КИЖТ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УрГУПС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OShmakova\Desktop\диск D\Мероприятия 2020 года\Экскурсии в Музей КИЖТ УрГУПС 06.02.2020\IMG_63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56" b="10204"/>
          <a:stretch>
            <a:fillRect/>
          </a:stretch>
        </p:blipFill>
        <p:spPr bwMode="auto">
          <a:xfrm>
            <a:off x="323528" y="1628800"/>
            <a:ext cx="8610939" cy="3312368"/>
          </a:xfrm>
          <a:prstGeom prst="rect">
            <a:avLst/>
          </a:prstGeom>
          <a:noFill/>
        </p:spPr>
      </p:pic>
      <p:pic>
        <p:nvPicPr>
          <p:cNvPr id="4098" name="Picture 2" descr="C:\Users\OShmakova\Desktop\диск D\Музейная экспозиция КИЖТ\IMG_3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653136"/>
            <a:ext cx="1481826" cy="1975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OShmakova\Desktop\диск D\Музейная экспозиция КИЖТ\IMG_33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581128"/>
            <a:ext cx="2695848" cy="2021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OShmakova\Desktop\диск D\Музейная экспозиция КИЖТ\IMG_3382.jpg"/>
          <p:cNvPicPr>
            <a:picLocks noChangeAspect="1" noChangeArrowheads="1"/>
          </p:cNvPicPr>
          <p:nvPr/>
        </p:nvPicPr>
        <p:blipFill>
          <a:blip r:embed="rId5" cstate="print"/>
          <a:srcRect t="71060" r="41347"/>
          <a:stretch>
            <a:fillRect/>
          </a:stretch>
        </p:blipFill>
        <p:spPr bwMode="auto">
          <a:xfrm>
            <a:off x="5868144" y="4653136"/>
            <a:ext cx="3064737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2494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«Письмо ветерану»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OShmakova\Desktop\диск D\Мероприятия 2020 года\Конкурс плакатов. Письмо ветерану\DSC_04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672408" cy="4203155"/>
          </a:xfrm>
          <a:prstGeom prst="rect">
            <a:avLst/>
          </a:prstGeom>
          <a:noFill/>
        </p:spPr>
      </p:pic>
      <p:pic>
        <p:nvPicPr>
          <p:cNvPr id="5" name="Picture 2" descr="C:\Users\OShmakova\Desktop\диск D\Мероприятия 2020 года\Конкурс плакатов. Письмо ветерану\DSC_0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16832"/>
            <a:ext cx="4057669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OShmakova\Desktop\музей 21.02\DSC_04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996444" cy="2664296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Экскурсия в Курганский областной краеведческий музей 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OShmakova\Desktop\диск D\Мероприятия 2020 года\Экскурсия в краеведческий музей Д-31 21.02.20\DSC_04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513" r="6513"/>
          <a:stretch>
            <a:fillRect/>
          </a:stretch>
        </p:blipFill>
        <p:spPr bwMode="auto">
          <a:xfrm>
            <a:off x="5004048" y="1124744"/>
            <a:ext cx="3528392" cy="2704539"/>
          </a:xfrm>
          <a:prstGeom prst="rect">
            <a:avLst/>
          </a:prstGeom>
          <a:noFill/>
        </p:spPr>
      </p:pic>
      <p:pic>
        <p:nvPicPr>
          <p:cNvPr id="2054" name="Picture 6" descr="C:\Users\OShmakova\Desktop\музей 21.02\DSC_0460.JPG"/>
          <p:cNvPicPr>
            <a:picLocks noChangeAspect="1" noChangeArrowheads="1"/>
          </p:cNvPicPr>
          <p:nvPr/>
        </p:nvPicPr>
        <p:blipFill>
          <a:blip r:embed="rId4" cstate="print"/>
          <a:srcRect b="23448"/>
          <a:stretch>
            <a:fillRect/>
          </a:stretch>
        </p:blipFill>
        <p:spPr bwMode="auto">
          <a:xfrm>
            <a:off x="1043608" y="3717032"/>
            <a:ext cx="7072064" cy="292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2576" y="0"/>
            <a:ext cx="9756576" cy="83671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творческих работ                                                                        участников конкурса «Доброта спасет мир!»</a:t>
            </a:r>
            <a:endParaRPr lang="ru-RU" sz="2400" b="1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E:\DCIM\100CANON\IMG_64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5832648" cy="3888432"/>
          </a:xfrm>
          <a:prstGeom prst="rect">
            <a:avLst/>
          </a:prstGeom>
          <a:noFill/>
        </p:spPr>
      </p:pic>
      <p:pic>
        <p:nvPicPr>
          <p:cNvPr id="5" name="Picture 2" descr="E:\DCIM\100CANON\IMG_6484.JPG"/>
          <p:cNvPicPr>
            <a:picLocks noChangeAspect="1" noChangeArrowheads="1"/>
          </p:cNvPicPr>
          <p:nvPr/>
        </p:nvPicPr>
        <p:blipFill>
          <a:blip r:embed="rId3" cstate="print"/>
          <a:srcRect t="7183" r="9211"/>
          <a:stretch>
            <a:fillRect/>
          </a:stretch>
        </p:blipFill>
        <p:spPr bwMode="auto">
          <a:xfrm>
            <a:off x="4139952" y="3356992"/>
            <a:ext cx="4608512" cy="31409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596336" y="44624"/>
            <a:ext cx="1444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Март</a:t>
            </a:r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User\Рабочий стол\Библиотечные дни 2019\i.jpg"/>
          <p:cNvPicPr>
            <a:picLocks noChangeAspect="1" noChangeArrowheads="1"/>
          </p:cNvPicPr>
          <p:nvPr/>
        </p:nvPicPr>
        <p:blipFill>
          <a:blip r:embed="rId2" cstate="print"/>
          <a:srcRect t="367"/>
          <a:stretch>
            <a:fillRect/>
          </a:stretch>
        </p:blipFill>
        <p:spPr bwMode="auto">
          <a:xfrm>
            <a:off x="3635896" y="3789040"/>
            <a:ext cx="2376264" cy="27026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0"/>
            <a:ext cx="4752528" cy="77614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День библиотеки</a:t>
            </a:r>
            <a:endParaRPr lang="ru-RU" sz="28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User\Рабочий стол\Библиотечные дни 2019\Экскурсии 1 курса 2019\Экскурсии Д-12\IMG_49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7630" y="457199"/>
            <a:ext cx="4994850" cy="326755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782116"/>
            <a:ext cx="325755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Каждая группа в течение первой учебной недели посетила библиотеку и музей  института (экскурсию проводила зав. библиотекой Скорнякова Г.А.).  Студенты познакомились с историей библиотеки, правилами пользования, режимом работы, получили информацию  об электронных библиотечных системах, доступ к которым обеспечивает головной вуз.  Всего было охвачено около 200 человек </a:t>
            </a:r>
          </a:p>
          <a:p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Рисунок 7" descr="C:\Documents and Settings\User\Рабочий стол\i (3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789040"/>
            <a:ext cx="302433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25477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ФОРУМ «Сообщество»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Уральском федеральном округе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Курган, 3-4 марта 2020 г.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OShmakova\Desktop\диск D\Мероприятия 2020 года\Кирилл и Никита\IMG_6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37" r="6143"/>
          <a:stretch>
            <a:fillRect/>
          </a:stretch>
        </p:blipFill>
        <p:spPr bwMode="auto">
          <a:xfrm>
            <a:off x="179512" y="2564904"/>
            <a:ext cx="2419469" cy="3024336"/>
          </a:xfrm>
          <a:prstGeom prst="rect">
            <a:avLst/>
          </a:prstGeom>
          <a:noFill/>
        </p:spPr>
      </p:pic>
      <p:pic>
        <p:nvPicPr>
          <p:cNvPr id="5" name="Picture 2" descr="C:\Users\OShmakova\Desktop\диск D\Мероприятия 2020 года\Кирилл и Никита\IMG_6481.JPG"/>
          <p:cNvPicPr>
            <a:picLocks noChangeAspect="1" noChangeArrowheads="1"/>
          </p:cNvPicPr>
          <p:nvPr/>
        </p:nvPicPr>
        <p:blipFill>
          <a:blip r:embed="rId3" cstate="print"/>
          <a:srcRect l="16279" r="11628"/>
          <a:stretch>
            <a:fillRect/>
          </a:stretch>
        </p:blipFill>
        <p:spPr bwMode="auto">
          <a:xfrm>
            <a:off x="4355976" y="2348880"/>
            <a:ext cx="2232248" cy="3332111"/>
          </a:xfrm>
          <a:prstGeom prst="rect">
            <a:avLst/>
          </a:prstGeom>
          <a:noFill/>
        </p:spPr>
      </p:pic>
      <p:pic>
        <p:nvPicPr>
          <p:cNvPr id="6" name="Picture 3" descr="C:\Users\OShmakova\Desktop\диск D\Мероприятия 2020 года\Кирилл и Никита\БП Вавилову Никите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573016"/>
            <a:ext cx="2040227" cy="2808312"/>
          </a:xfrm>
          <a:prstGeom prst="rect">
            <a:avLst/>
          </a:prstGeom>
          <a:noFill/>
        </p:spPr>
      </p:pic>
      <p:pic>
        <p:nvPicPr>
          <p:cNvPr id="7" name="Picture 4" descr="C:\Users\OShmakova\Desktop\диск D\Мероприятия 2020 года\Кирилл и Никита\Рисунок (1249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573016"/>
            <a:ext cx="2164548" cy="29794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15816" y="1484784"/>
            <a:ext cx="396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Воинков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Сергей – участник Форума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6165304"/>
            <a:ext cx="135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Волонтёры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OShmakova\Desktop\диск D\Мероприятия 2020 года\Олимпиада 23.02.01 Региональный этап 4-5 марта 2020 г\IMG_6471.JPG"/>
          <p:cNvPicPr>
            <a:picLocks noChangeAspect="1" noChangeArrowheads="1"/>
          </p:cNvPicPr>
          <p:nvPr/>
        </p:nvPicPr>
        <p:blipFill>
          <a:blip r:embed="rId2" cstate="print"/>
          <a:srcRect t="7092"/>
          <a:stretch>
            <a:fillRect/>
          </a:stretch>
        </p:blipFill>
        <p:spPr bwMode="auto">
          <a:xfrm>
            <a:off x="6228184" y="5085184"/>
            <a:ext cx="2592288" cy="1519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Региональный этап Всероссийской Олимпиады профессионального мастерства СПО по специальности 23.02.01</a:t>
            </a:r>
            <a:endParaRPr lang="ru-RU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OShmakova\Desktop\диск D\Мероприятия 2020 года\Олимпиада 23.02.01 Региональный этап 4-5 марта 2020 г\IMG_63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3309516" cy="2892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OShmakova\Desktop\диск D\Мероприятия 2020 года\Олимпиада 23.02.01 Региональный этап 4-5 марта 2020 г\IMG_6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628800"/>
            <a:ext cx="3312368" cy="2208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OShmakova\Desktop\диск D\Мероприятия 2020 года\Олимпиада 23.02.01 Региональный этап 4-5 марта 2020 г\IMG_63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492896"/>
            <a:ext cx="2622511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OShmakova\Desktop\диск D\Мероприятия 2020 года\Олимпиада 23.02.01 Региональный этап 4-5 марта 2020 г\IMG_6416.JPG"/>
          <p:cNvPicPr>
            <a:picLocks noChangeAspect="1" noChangeArrowheads="1"/>
          </p:cNvPicPr>
          <p:nvPr/>
        </p:nvPicPr>
        <p:blipFill>
          <a:blip r:embed="rId6" cstate="print"/>
          <a:srcRect t="19828"/>
          <a:stretch>
            <a:fillRect/>
          </a:stretch>
        </p:blipFill>
        <p:spPr bwMode="auto">
          <a:xfrm>
            <a:off x="179512" y="3429000"/>
            <a:ext cx="4536504" cy="1746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OShmakova\Desktop\диск D\Мероприятия 2020 года\Олимпиада 23.02.01 Региональный этап 4-5 марта 2020 г\IMG_6472.JPG"/>
          <p:cNvPicPr>
            <a:picLocks noChangeAspect="1" noChangeArrowheads="1"/>
          </p:cNvPicPr>
          <p:nvPr/>
        </p:nvPicPr>
        <p:blipFill>
          <a:blip r:embed="rId7" cstate="print"/>
          <a:srcRect l="2632" t="13314"/>
          <a:stretch>
            <a:fillRect/>
          </a:stretch>
        </p:blipFill>
        <p:spPr bwMode="auto">
          <a:xfrm>
            <a:off x="4139952" y="4437112"/>
            <a:ext cx="2376264" cy="1672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C:\Users\OShmakova\Desktop\диск D\Мероприятия 2020 года\Олимпиада 23.02.01 Региональный этап 4-5 марта 2020 г\IMG_6420.JPG"/>
          <p:cNvPicPr>
            <a:picLocks noChangeAspect="1" noChangeArrowheads="1"/>
          </p:cNvPicPr>
          <p:nvPr/>
        </p:nvPicPr>
        <p:blipFill>
          <a:blip r:embed="rId8" cstate="print"/>
          <a:srcRect t="25000" b="16837"/>
          <a:stretch>
            <a:fillRect/>
          </a:stretch>
        </p:blipFill>
        <p:spPr bwMode="auto">
          <a:xfrm>
            <a:off x="179512" y="5301208"/>
            <a:ext cx="3528392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Shmakova\Desktop\Рисунок (130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83441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7416824" cy="79695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Дистанционное обучение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4365104"/>
            <a:ext cx="8589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Дистанционное общение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492896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Дистанционное воспитание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AutoShape 4" descr="data:image/jpeg;base64,/9j/4QAYRXhpZgAASUkqAAgAAAAAAAAAAAAAAP/sABFEdWNreQABAAQAAAA8AAD/7QAsUGhvdG9zaG9wIDMuMAA4QklNBCUAAAAAABAAAAAAAAAAAAAAAAAAAAAA/+4ADkFkb2JlAGTAAAAAAf/bAIQABgQEBAUEBgUFBgkGBQYJCwgGBggLDAoKCwoKDBAMDAwMDAwQDA4PEA8ODBMTFBQTExwbGxscHx8fHx8fHx8fHwEHBwcNDA0YEBAYGhURFRofHx8fHx8fHx8fHx8fHx8fHx8fHx8fHx8fHx8fHx8fHx8fHx8fHx8fHx8fHx8fHx8f/8AAEQgFeAe8AwERAAIRAQMRAf/EAOoAAQACAwEBAQEAAAAAAAAAAAAFBgMEBwgCAQkBAQACAwEBAAAAAAAAAAAAAAABBAMFBgIHEAABAwMCAwQEBggRCAYGARUCAQMEAAUGERIhEwcxQSIUUWEyFXGBkSMWCLFCUnKzNHQ3odFigpKy0jNTcySUtFV1NhfBopPDVIQ1GEOj0yVGOOFjg6S1Vnbw8cJE1IXjZJUmZihI4sRFZcWGJ0cRAQABAwEDBgoHBgYCAgMBAQABEQIDBDESBSFBUXEyBmGBkbHB0XITFDTwoSJSkjNT4UKCshUWYsLSI0Nz8aIkNeJjg7NE/9oADAMBAAIRAxEAPwDvtWlI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LDDixiitETQKSiiqqiir2VgumarVtsUZvKRP4Fv9in6Ved6U7sdB5SJ/At/sU/SpvSbsdB5SJ/At/sU/SpvSbsdB5SJ/At/sU/SpvSbsdB5SJ/At/sU/SpvSbsdB5SJ/At/sU/SpvSbsdB5SJ/At/sU/SpvSbsdB5SJ/At/sU/SpvSbsdDmPXqZLtmOW962vuQXTmbDcjETRKPKNdFUFFVTVKp63JdbbFJmOV1fdPSYsue+Mllt0bnPETzx0uHfS3K/66nfzl791Ws+Iyfeu8su9/pGj/Rx/gt9R9Lcr/rqd/OXv3VPiMn3rvLJ/SNH+jj/Bb6j6W5X/AF1O/nL37qnxGT713lk/pGj/AEcf4LfUfS3K/wCup385e/dU+Iyfeu8sn9I0f6OP8FvqPpblf9dTv5y9+6p8Rk+9d5ZP6Ro/0cf4LfUfS3K/66nfzl791T4jJ967yyf0jR/o4/wW+o+luV/11O/nL37qnxGT713lk/pGj/Rx/gt9R9Lcr/rqd/OXv3VPiMn3rvLJ/SNH+jj/AAW+o+luV/11O/nL37qnxGT713lk/pGj/Rx/gt9R9Lcr/rqd/OXv3VPiMn3rvLJ/SNH+jj/Bb6j6W5X/AF1O/nL37qnxGT713lk/pGj/AEcf4LfUfS3K/wCup385e/dU+Iyfeu8sn9I0f6OP8FvqPpblf9dTv5y9+6p8Rk+9d5ZP6Ro/0cf4LfUfS3K/66nfzl791T4jJ967yyf0jR/o4/wW+o+luV/11O/nL37qnxGT713lk/pGj/Rx/gt9R9Lcr/rqd/OXv3VPiMn3rvLJ/SNH+jj/AAW+o+luV/11O/nL37qnxGT713lk/pGj/Rx/gt9R9Lcr/rqd/OXv3VPiMn3rvLJ/SNH+jj/Bb6j6W5X/AF1O/nL37qnxGT713lk/pGj/AEcf4LfUfS3K/wCup385e/dU+Iyfeu8sn9I0f6OP8FvqPpblf9dTv5y9+6p8Rk+9d5ZP6Ro/0cf4LfUfS3K/66nfzl791T4jJ967yyf0jR/o4/wW+o+luV/11O/nL37qnxGT713lk/pGj/Rx/gt9R9Lcr/rqd/OXv3VPiMn3rvLJ/SNH+jj/AAW+o+luV/11O/nL37qnxGT713lk/pGj/Rx/gt9R9Lcr/rqd/OXv3VPiMn3rvLJ/SNH+jj/Bb6j6W5X/AF1O/nL37qnxGT713lk/pGj/AEcf4LfUfS3K/wCup385e/dU+Iyfeu8sn9I0f6OP8FvqPpblf9dTv5y9+6p8Rk+9d5ZP6Ro/0cf4LfUfS3K/66nfzl791T4jJ967yyf0jR/o4/wW+o+luV/11O/nL37qnxGT713lk/pGj/Rx/gt9R9Lcr/rqd/OXv3VPiMn3rvLJ/SNH+jj/AAW+o+luV/11O/nL37qnxGT713lk/pGj/Rx/gt9R9Lcr/rqd/OXv3VPiMn3rvLJ/SNH+jj/Bb6j6W5X/AF1O/nL37qnxGT713lk/pGj/AEcf4LfUfS3K/wCup385e/dU+Iyfeu8sn9I0f6OP8FvqPpblf9dTv5y9+6p8Rk+9d5ZP6Ro/0cf4LfUfS3K/66nfzl791T4jJ967yyf0jR/o4/wW+o+luV/11O/nL37qnxGT713lk/pGj/Rx/gt9R9Lcr/rqd/OXv3VPiMn3rvLJ/SNH+jj/AAW+o+luV/11O/nL37qnxGT713lk/pGj/Rx/gt9R9Lcr/rqd/OXv3VPiMn3rvLJ/SNH+jj/Bb6j6W5X/AF1O/nL37qnxGT713lk/pGj/AEcf4LfUfS3K/wCup385e/dU+Iyfeu8sn9I0f6OP8FvqPpblf9dTv5y9+6p8Rk+9d5ZP6Ro/0cf4LfUfS3K/66nfzl791T4jJ967yyf0jR/o4/wW+o+luV/11O/nL37qnxGT713lk/pGj/Rx/gt9R9Lcr/rqd/OXv3VPiMn3rvLJ/SNH+jj/AAW+o+luV/11O/nL37qnxGT713lk/pGj/Rx/gt9R9Lcr/rqd/OXv3VPiMn3rvLJ/SNH+jj/Bb6j6W5X/AF1O/nL37qnxGT713lk/pGj/AEcf4LfUfS3K/wCup385e/dU+Iyfeu8sn9I0f6OP8FvqPpblf9dTv5y9+6p8Rk+9d5ZP6Ro/0cf4LfUfS3K/66nfzl791T4jJ967yyf0jR/o4/wW+o+luV/11O/nL37qnxGT713lk/pGj/Rx/gt9Tr/1fbjcLr7+95ynZ/J8pyfMmT2zdzt23epaa7U10rYaHLddWszOxxfe/RYcXuvd2W2V3q7tsR93odg8pE/gW/2KfpVf3pcX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HlIn8C3+xT9Km9Jux0IW7tttykEBQB2ougoiJ2r6KzWTyMGSKS0q9sZQKBQKBQKBQWWD+Js/eJ9iq121bs2Qz1D0UCgUCgUCgUHJ/rGf3Xtn5d/qTqhr+zHW7DuZ8xf7Hph59rVPo5QKBQKBQKBQKBQKBQKBQKBQKBQKBQKBQKBQKBQKBQKBQKBQKBQKBQKBQKBQKBQKBQKBQKBQKBQKBQKBQKDtv1a/wDxH/uX+vrZcP8A3vF6XB99v+H+P/K7bWycIUCgUCgUCgUCgUCgUCgUCgUCgUCgUCgUCgUCgUCgUCgUCgUCgUCgUCgUCgUCgUCgUCgUCgUCgUCgUCgUCgUCgUCgUCgUCgUCgUCgUCgUCgUCgUCgUCgUCgUCgUCgUCgUCgUCgUCgUCgUCgUCgUCgUCgUCgUCgUCgUCgUCgUCgUCgUCgUCgUCgUCgUCgUCgUCgUCgUCgUCgUCgUCgUCgUCgUCgUCgUCgUCgUCgUCgUCgUCgUCgUCgUCgUCgUCgUCgUCggr1+OJ94n2VrNj2K+Xa0KyMRQKBQKBQKBQWWD+Js/eJ9iq121bs2Qz1D0UCgUCgUCgUHJ/rGf3Xtn5d/qTqhr+zHW7DuZ8xf7Hph59rVPo5QKBQKBQKBQKBQKBQKBQKBQKBQKBQKBQKBQKBQKBQKBQKBQKBQKBQKBQKBQKBQKBQKBQKBQKBQKBQKBQKDtv1a//Ef+5f6+tlw/97xelwffb/h/j/yu21snCFAoFAoFAoFAoFAoFAoFAoFAoFAoFAoFAoFAoFAoFAoFAoFAoFAoFAoFAoFAoFAoFAoFAoFAoFAoFAoFAoFAoFAoFAoFAoFAoFAoFAoFAoFAoFAoFAoFAoFAoFAoFAoFAoFAoFAoFAoFAoFAoFAoFAoFAoFAoFAoFAoFAoFAoFAoFAoFAoFAoFAoFAoFAoFAoFAoFAoFAoFAoFAoFAoFAoFAoFAoFAoFAoFAoFAoFAoFAoFAoFAoFAoFAoFAoFAoFAoIK9fjifeJ9lazY9ivl2tCsjEUCgUCgUCgUFlg/ibP3ifYqtdtW7NkM9Q9FAoFAoFAoFByf6xn917Z+Xf6k6oa/sx1uw7mfMX+x6Yefa1T6OUCgUCgUCgUCgUCgUCgUCgUCgUCgUCgUCgUCgUCgUCgUCgUCgUCgUCgUCgUCgUCgUCgUCgUCgUCgUCgUCg7b9Wv/wAR/wC5f6+tlw/97xelwffb/h/j/wArttbJwhQKBQKBQKBQKBQKBQKBQKBQKBQKBQKBQKBQKBQKBQKBQKBQKBQKBQKBQKBQKBQKBQKBQKBQKBQKBQKBQKBQKBQKBQKBQKBQKBQKBQKBQKBQKBQKBQKBQKBQKBQKBQKBQKBQKBQKBQKBQKBQKBQKBQKBQKBQKBQKBQKBQKBQKBQKBQKBQKBQKBQKBQKBQKBQKBQKBQKBQKBQKBQKBQKBQKBQKBQKBQKBQKBQKBQKBQKBQKBQKBQKBQKBQKBQKBQKBQKCCvX44n3ifZWs2PYr5drQrIxFAoFAoFAoFBZYP4mz94n2KrXbVuzZDPUPRQKBQKBQKBQcn+sZ/de2fl3+pOqGv7MdbsO5nzF/semHn2tU+jlAoFAoFAoFAoFAoFAoFAoFAoFAoFAoFAoFAoFAoFAoFAoFAoFAoFAoFAoFAoFAoFAoFAoFAoFAoFAoFAoO2/Vr/wDEf+5f6+tlw/8Ae8XpcH32/wCH+P8Ayu21snCFAoFAoFAoFAoFAoFAoFAoFAoFAoFAoFAoFAoFAoFAoFAoFAoFAoFAoFAoFAoFAoFAoFAoFAoFAoFAoFAoFAoFAoFAoFAoFAoFAoFAoFAoFAoFAoFAoFAoFAoFAoFAoFAoFAoFAoFAoFAoFAoFAoFAoFAoFAoFAoFAoFAoFAoFAoFAoFAoFAoFAoFAoFAoFAoFAoFAoFAoFAoFAoFAoFAoFAoFAoFAoFAoFAoFAoFAoFAoFAoFAoFAoFAoFAoFAoFAoIK9fjifeJ9lazY9ivl2tCsjEUCgUCgUCgUFlg/ibP3ifYqtdtW7NkM9Q9FAoFAoFAoFByf6xn917Z+Xf6k6oa/sx1uw7mfMX+x6Yefa1T6OUCgUCgUCgUCgUCgUCgUCgUCgUCgUCgUCgUCgUCgUCgUCgUCgUCgUCgUCgUCgUCgUCgUCgUCgUCgUCgUCg7b9Wv8A8R/7l/r62XD/AN7xelwffb/h/j/yu21snCFAoFAoFAoFAoFAoFAoFAoFAoFAoFAoFAoFAoFAoFAoFAoFAoFAoFAoFAoFAoFAoFAoFAoFAoFAoFAoFAoFAoFAoFAoFAoFAoFAoFAoFAoFAoFAoFAoFAoFAoFAoFAoFAoFAoFAoFAoFAoFAoFAoFAoFAoFAoFAoFAoFAoFAoFAoFAoFAoFAoFAoFAoFAoFAoFAoFAoFAoFAoFAoFAoFAoFAoFAoFAoFAoFAoFAoFAoFAoFAoFAoFAoFAoFAoFAoFAoIK9fjifeJ9lazY9ivl2tCsjEUCgUCgUCgUFlg/ibP3ifYqtdtW7NkM9Q9FAoFAoFAoFByf6xn917Z+Xf6k6oa/sx1uw7mfMX+x6Yefa1T6OUCgUCgUCgUCgUCgUCgUCgUCgUCgUCgUCgUCgUCgUCgUCgUCgUCgUCgUCgUCgUCgUCgUCgUCgUCgUCgUCg7b9Wv/xH/uX+vrZcP/e8XpcH32/4f4/8rttbJwhQKBQKBQKBQKBQKBQKBQKBQKBQKBQKBQKBQKBQKBQKBQKBQKBQKBQKBQKBQKBQKBQKBQKBQKBQKBQKBQKBQKBQKBQKBQKBQKBQKBQKBQKBQKBQKBQKBQKBQKBQKBQKBQKBQKBQKBQKBQKBQKBQKBQKBQKBQKBQKBQKBQKBQKBQKBQKBQKBQKBQKBQKBQKBQKBQKBQKBQKBQKBQKBQKBQKBQKBQKBQKBQKBQKBQKBQKBQKBQKBQKBQKBQKBQKBQKBQKCCvX44n3ifZWs2PYr5drQrIxFAoFAoFAoFBZYP4mz94n2KrXbVuzZDPUPRQKBQKBQKBQcn+sZ/de2fl3+pOqGv7MdbsO5nzF/semHn2tU+jlAoFB9NtuOOC22Km4aoIAKKqqq9iIiVKJmIis7F7sXRLPLq2LrkZu2snxQppqBafxYobifrhSrNmjyXeBz2q7z6PDNImb5/w8v18keRYh+rjfNqbrvFQtOKIDipr8PCs39Pu6Wtnvph/Tu8sNWd9XfLWQUok2HK0T2FJxol+DUVH5SrzdoL+aYZsXfHTXT9q2+3yT6VCyDEckx51G7xAdi7l0B0kQmiX9S4O4F+Jaq34rrNsOh0fEcGpiuK6LvP5NqHrGulAoLNjXTjMMjBHbbALyq/8A228qNNfrSLTd+tRazY9PffshqtdxrTaaaZLvtdEcs/s8a6x/q55ITaLIukNpz7kEdcT5VEPsVZjQXdMNFf3zwRP2bL58keskfVzyQW1WPdIbrn3Jo62nyoJ/YpOgu6YLO+eCZ+1ZfHkn1KZkvTXMsdbJ64W8liD2y2FR1pE9JKPEE++RKr5NPfZthvNFxvS6maWXfa6J5J/b4lXrA2yVsGLX/IHXWbPDKY4wKG6IkA7RVdEXxqNZLMd1+yFPV6/Dpoict27E9ab/AMIuo39Su/6Rn93WT4XJ0KP9xaH9SPJPqP8ACLqN/Urv+kZ/d0+FydB/cWh/UjyT6kNkGJ5DjxsheYZQykISsoRAW5A0QvYIuzVKx34rrNsL2j4hh1MTOK7e3du1qWm03G73Bq3W1hZM1/dymRVEUtoqZcSVE4CKrXm22bppG1l1Gosw2TffO7bHOsn+EXUb+pXf9Iz+7rN8Lk6Gs/uLQ/qR5J9R/hF1G/qV3/SM/u6fC5Og/uLQ/qR5J9SPveA5dYoXnrtbjiRd6N80jbVNxa6JoJKvdXi/BfbFZhY0vFtNqL9zHfvXeP1NuN0rz+VGaksWdw2HwFxo0NpNwGm4V4n3oteo02SYrRhv49o7LptnJFY5Nk+pl/wi6jf1K7/pGf3dT8Lk6Hn+4tD+pHkn1MMzpdnsKG/MlWhxqNGbN59xTaVBbbFSIuBqvBEqJ02SIrMPePjujvui23JE3XTSOSds+JWGWXHnm2Wh3OukgAPpIl0ROPrrDEVbW66LYmZ2Qtv+EXUb+pXf9Iz+7rP8Lk6Gn/uLQ/qR5J9R/hF1G/qV3/SM/u6fC5Og/uLQ/qR5J9R/hF1G/qV3/SM/u6fC5Og/uLQ/qR5J9TE90s6hM677HIXRNfBsc/aEVROmydD3bx7RXbMlvm86GuWN5DbBUrjbJUME+3fZcbH0e0SIlY7sd1u2JXcOtw5exfbd1TEo2vC0UCgUCgUCgUEzj+H5LkIvFZoDkwI6ojxioiIqWuiamoprwrJZiuv2Qo6viWDTU97dFtdiX/wi6jf1K7/pGf3dZPhcnQp/3Fof1I8k+pV58CXb5r8KY2rMqMatvNKqKomK6KmqKqVgutmJpLbYstuSyL7Zrbdyw16hkTOP4fk2QuKFnt7soUXQnkRBaFfQTpqIIvq1rJjxXX7IUdZxLBporlvi3wc/kjlXqD9XjL3hQpUyFF108G5xw0+HQEH/ADqtRoL+eYc/l746aOzbfd5I9LZd+rlkKD8zdohl6DF0U+VEKpnQXdMMVvfPDz2XfUr956KZ/bGycGGFwaH2ihHzF+JskBxfiGsV+jyW81Wy03efR5ZpvTZP+KKfXyx9ajOtOsuk06BNugqibZookKp2oqLxSq0w39t0XRWOWHxUPRQKBQdt+rX/AOI/9y/19bLh/wC94vS4Pvt/w/x/5Xba2ThCgUCgUCg0rne7Nam0cuc6PCAtdqyHQb10+53KmvxV5uvi3bNGfBpcuWaY7bruqJlHMZ7hMh1Gmr7BJwvZHzDaa+pNVSvEZ7J54Wb+E6q2Kzivp7Mp0SEhQhVFFU1RU4oqLWVr5ijBJuVuimjcmUyw4qbkBxwQVU7NdCVPRUTdEbWWzDffFbbZnqhi9+WT+sI3+mb/AE6jft6Xr4XL9y7ySe/LJ/WEb/TN/p037ek+Fy/cu8ktwDAwEwJCAkRRJF1RUXsVFr0wzFOSX7RBQRl0yfHLUfLuVziw3V4o288AHov6lV3V4uyW27ZWsGhz5orjsuujwRLDBzTEZ76MQ7zDffJUQWhfb3kq/cjrqvxVFuaydkwyZeGanHFbsd8R7MpmsiiKqImq8ETtWggpOd4XFeJl++QQdHgQc9tVRfQui8FrFOayOeGws4Vqr4rGO+nsykbZerPdW1dtk5iaA6bijuA5pr6dqrp8de7b4u2TVWz6XLimmS263rijZeeZZbJ15wWmh9ozVBFO7iq8K9TNGK22bppEVlgZu1qecFpmaw66XsgDoES9/BEXWvMXRPOyXafJbFZtuiOqW1XphaXvyyf1hG/0zf6ded+3pZ/hcv3LvJLdr0wI66ZHYLTolzuUaERJqIPug2SovoElRVrxdktt2zRZwaLNm/Lsuu6omWrDzjDpjyMRb1CdeLgLaPt7lX1Iq8fiqIzWTsmGbJwvVWRW7HfEezKbrIoNV+62th0mn5jDTo6bmzcASTVNU1RV17K8zdEc7Nbp8l0Vi26Y6pfHvyyf1hG/0zf6dN+3pT8Ll+5d5JZ402FKQljSG30H2lbMT0+Haq1MTE7GO/FdZ2omOtkddaZbJx0xbbFNSM1QRRPWq1My822zM0jllrs3a1POC0zNYddL2QB0CJe/giLrXmLonnZbtPktis23RHVLar0wtJb5ZUVUW4RkVO1Oc3+nXnft6Wf4XL927ySzyJ0KMIlJkNMifsK4Ygi6ejVU1qZuiNrxZivu7MTPU/I0+DKUkiyWn1DTcjRiemvZrtVaRdE7C/FfZ2omOuGepYyg1pFztsZzlyJbLLmmuxxwQXRe/RVSom6I2yy2YL7orbbMx4IPels5HmPNs+X3bOdzA2btNdu7XTWo3o6T3GSu7uzXoo+WrvaXnBbamsOOEuggDoESr6kRaRfHSm7T5Iis23RHVLbr0wtM71ZwMgOfHExVUIVdBFRU7UVNa878dLPGmyzyxbd5JbLLzLzYusuC60XsmCoQr3cFThXqJqxXWzbNJikvujy0lvllRVRbhGRU7U5zf6ded+3pZ/hcv3bvJJ78sn9YRv8ATN/p037ek+Fy/cu8knvyyf1hG/0zf6dN+3pPhcv3LvJLOk6EsZZSSGljJ2voY8vt09rXTtqd6KVePdX727Sd7o52D35ZP6wjf6Zv9Oo37el7+Fy/cu8kiXyyqqIlwjKq9ic5v9Om/b0nwuX7t3klu16YGCTcIEUhGTJaYIk1FHDEFVPVuVKibojayWYb7+zEz1Q+o0uLKBXIzwPtou1TbJDRF7dNRVfTSJidiL8d1k0uiY6yTLixQRyS8DDartQ3CQEVe3TUlT0UmYjaWY7r5pbEz1MTF0tkhxGmJjDzq9gNuARLpxXgi61EXRPO9X4MlsVm2YjqHrtamXCaemsNOj7QG6AknfxRV1pN0Rzpt0+S6KxbdMdUs7LzLzYusuC60XsmCoQr3cFThXqJqx3WzbNJikscmfBiqKSpLTCnrtR0xDXTt03KlRN0RterMV9/ZiZ6oGJ0KQBuMSGnmw9s2zEkHv4qi8KRdEl+K+2aTEwwje7MRIIz4ykq6IiPAqqq/HUb8dL3Olyx+7d5JbtemBqO3e0suE27NYbcFdCA3QEkX1oq15m+Olmt0+SYrFt0x1SzpKjLH8yjwLH03c7cmzanfu7NKmsbXj3d29u0ne6GFm7Wp5wWmZrDrpeyAOgRL38ERdaiLonne7tPktis23RHVLar0wtJb5ZUVUW4RkVO1Oc3+nXnft6Wf4XL927ySzOzoTLAPuyGm2HNOW6ZiIFuTVNCVdF1TjUzdDxbivmaREzMMPvyyf1hG/0zf6dRv29L38Ll+5d5JPflk/rCN/pm/wBOm/b0nwuX7l3kl9N3i0OuC21Ojm4a6CAugqqq9yIi0346UXabJEVm26nVLbr0wtaRdLbHc5ciWyy5prsccAS0X1KqV5m6I52WzBkuittszHUR7nbZLnLjy2XnNNdjbgmuid+iKtTF0TskvwX2xW62YjwwzPPMstk684LTQ+0ZqgindxVeFTM0eLbZumkRWWql7sqqiJPjKq8ERHm9dflrzv29LL8Ll+7d5JbtemBqvXa1MuE09NYadH2gN0BJO/iirrXmbojnZrdPkuisW3THVLLHlRZLauRngfbRdqm2SGmqd2oqtTExOx4vx3WzS6JifCy1Lw1HbvaWXCbdmsNuCuhAboCSL60Va8zfHSzW6fJMVi26Y6pbLTrTzYuNGLjZJqJgqEKp6lSvUSxXWzE0nklgfulsjuK1IlssuJxUHHAEtF9SqleZuiOdkswZLorbbMx1PuNMhyhIoz7b4iuhK2YmiL69qrUxMTseb8V1naiY632++ww0Tr7gtNDpucNUEU1XRNVXh20maItsm6aRFZavvyyf1hG/0zf6dRv29LL8Ll+5d5JbgGBgJgSEBIiiSLqiovYqLXphmKcksEm42+KaBJlNMGSaiLhiCqnpRCVKiboja92Yb7+W22Z6oYvflk/rCN/pm/06jft6Xv4XL9y7ySyx7lbpJqEaUy8aJqotuCa6fAirUxdE7Hm/DfbFbrZjrhsVLExvyI8dtXX3QZaTtNwkEU14JxXhUTNHqyybppEVlre/LJ/WEb/TN/p1G/b0svwuX7l3kluCQkKEKooqmqKnFFRa9MExRgk3K3RTRuTKZYcVNyA44IKqdmuhKnoqJuiNrLZhvvittsz1Q+40uLKBXIzwPtou1TbJDRF7dNRVfTSJidjzfjusml0THWSZcWKCOSXgYbVdqG4SAir26akqeikzEbSzHdfNLYmepiautre38qYw5yxVxzY4BbQHtJdF4InpqIujpe7tPkjbbdFfBL49+WT+sI3+mb/Tpv29Kfhcv3LvJJ78sn9YRv8ATN/p037ek+Fy/cu8knvyyf1hG/0zf6dN+3pPhcv3LvJL7K6WwWRfKYwjJqqA6rgIJKnaiFrotN6Ol5jBkmabs16n3GnQpW7yshp/Zpv5RiemvZrtVdNdKmLonYi/FfZ2omOtkfkMR2ldfcFpodNzhkgimq6Jqq8KTNHm2ybppEVlrt3i0OuC21Ojm4a6CAugqqq9yIi1G/HSyXabJEVm26nVL6kXS2x3OXIlssuaa7HHAEtF9SqlJuiOdFmDJdFbbZmOpljyY8hvmR3Qeb103tkhDqnrTWpiavF9l1s0uikvmTMhxREpL7bAkugq4Ygir6typSZiNqbMV1/ZiZ6n5GuECURDGktPkKakjZiaonr2qtIuidib8N9naiY64Z6ljaS3yyoqotwjIqdqc5v9OvO/b0s/wuX7t3klsRpcWUCuRngfbRdqm2SGiL26aiq+mpiYnYx347rJpdEx1stS8FAoFAoFAoFAoFAoFAoFAoFAoFAoFAoFAoFAoFAoFAoFAoFAoFAoFAoFAoFAoFAoFAoFAoFAoFAoFAoFAoFAoFAoIK9fjifeJ9lazY9ivl2tCsjEUCgUCgUCgUFlg/ibP3ifYqtdtW7NkM9Q9FAoFAoFAoFByf6xn917Z+Xf6k6oa/sx1uw7mfMX+x6Yefa1T6OUCgyxYsiXJaixm1dkPmLbLQ9pGa6CKfCq1MRWaQ8ZMltls3XTSI5Zen+nPTK1YpBbfdbCRfXBTzMxU3bFXtbZ19kU7Ne0u/0JutPp4sj/ABPlPGuOZNXfMRNMUbI6fDP05F2qy0JQKDBOgQp8R2HNYCTFeTa6y4KEJJ60WoutiYpLJiy3Y7ousmbbo54eburXTVMUnNzbduKyTCUWty7iZd015Sr3oqcRXt7dezVdPqtPuTWOzL6f3e438XZNl/5tv1x0+tz2qjpHYOjPSyLdGhyO+so7CQlS3wzTUXVFdFdcTvBF4IPf38O3YaTTRd9q7Y4rvLx67FPuMM0u/eu6PBHh8PM7yIiIoIogiKaCKcERE7kraPn0zV+0QUBURUVFTVF4Ki9mlBwrrP0siwWDySxMI1HQv+8obaeENy8HmxT2R14EicE7fTWs1emiPtWvoHdrj12SfcZprP7s+ifQhvq/TuRnLkdV4TIbraJ+qAgcT9AFrHoZpf4l3vfi3tJF33b49Mel6OrbvmRQca+sjE3QLHL0/enX2lX+MECT8HWu4hHJEu37l5KX5LemLZ8lfWpfQqLzuocVzTXyzD7vwatq3/rKr6KP9xvO9WTd0V0fem2Prr6Hpmty+WFByX6xkzZjVshouivzFdX1o00Sf62qGvn7MR4XY9zMdc993RZTyz+x0bFf7r2f8hjfgRq5i7MdTmdf8xk9u7zylK9qiEzn+5WQf2bM/AHWPN2LuqV/hXzWL/ss/mh5Osf/ABu3/lLP4RK0Vnah9g1X5V/sz5nsyuhfECgUCg/CESFRJEUVTRUXiiotCJo5b1N6O2u5QH7pj8YYl3ZFXCjMogtSETiSbE4C56FTtXt9KUdRpImK27XW8D7x5MV8Y8072OeSs7bfH0fSHnitS+lFAoFAoFBfMD6RZBkzjcmSBW6zKqKUpwdDcH0Mgvta/dL4fh7KtYNLdfyzyQ57i3eLDpYm237eXojm9qfRtejrBYLXYbWzbLYyjMVlOCdpES9pmv2xF3rW3ssi2KQ+ZavV5NRknJkmt0/SkeBIV7VnkfqL/fu/flz37da0Oo7c9b7Jwb5PF7EeZO9JOnSZZdXJM8SSyQVTzGiqKuuLxFoSTs9JKnd8OtZNLp9+azshQ7w8Z+DxxbZ+bfs8EdPq/Y9Kw4UODFbiQ2QjxmU2tMtiggKJ3IiVuYiIikPluXLdkum66Zm6eeWapeCgUFJ6kdM7XldvceZbBi+tCqxZaeHeqdjbuntCvcvaPd3otbUaeL4/xN7wXjeTSXxEzXFO2Ojwx4fO8vyI78aQ7HfBWn2TJt1sk0ITFdCFU9KKlaWYo+sWXxdEXRNYljqHooFB236tf/iP/cv9fWy4f+94vS4Pvt/w/wAf+V22tk4QoFAoFBXOoOVfRfFZd1BEKSmjUQC7FecXQdfUPEl9SVhz5dy2ZbPg+g+L1FuOeztnqj6UeYI7GR5dfxaEnLjd5pL4jLiuiaqqkWiCIonwIlaWIuyXdMy+r334NHhryWY7fp5U1lXSbL8atvvKc2y9DFUR52Oany9y6JvRRFdFXhqnCsmXS32RWdihoO8Gm1WT3dkzF3NWKV6lh6IZ5PgX5jHZj5O2ueqtxgNdUZe01HZr2Cem3b6V1rNo88xduzslru9HCbMmGc9sUyWbfDHh6tr8+sT/AH1hf2a1+Hfpr+3HV6zub8rd/wBk/wAtqsYp0zyjKLc5cLS2yUdp4o5q44gLvERNeC+o0rBi0918VhtuIcb0+kvizJM70xXkjrj0Jn/AbqD/AAMb/Tj+lWT4LIo/3Zoum78L0RYoj0KyW+G+iI9GjMsuoi6pubbQS0X4Urb2RS2IfNdXki/LfdGy66Z8st6vSu591lziXjNgaYtx8u53MibZdTtbaBE5hj+q8Qonw691VNXmmy3k2y6Pu1wu3VZpm+K47OWfDPNDgeNYrkWX3VyPbgWRI0V2TJePQRRV9pw11XVV+FVrV48V2SeR9E1uvwaPHF1/JbsiI9ENnMenmS4krJXVoFjyFUWpTBb21JE1UV1QSRdOPFOPdU5cF2PaxcN4xg1lfdzO9HNO11HoNnlwnk/jdyeKQTDXPgPOLqaNiqCbSqvFdNyKPq17tKvaLPM/ZlyfezhNmOmfHFKzS6PD0+tFdeM7nndVxaC8TMOOAlcNi6K644KEjZafaCCouneq8exKx63NNd2FzunwqyMfxF8Vumfs+CI5+uqnYp0oy3J7atygAy1DUiBpyQahzFFdC2IgkuiLw1Wq+LTX3xWNjdcQ4/ptLk93fMzd4I2daG3ZFiGRGAmcC729zae1fgXRdOBASaepUrH9rHd0TC9TBrMHNfjvj6dUx9TvGU5EOR9Epd4QUA5MZvnNj2C6D4g4ia924V09VbTLk38My+e6DR/DcVtxfdumnVuzMfU4/wBIvzjWX+Nc/AnWv0v5kO17xfI5OqPPD1VW8fIniWubfd3qXqzmr+K4zzYSolzmnyIhKiLs4am5ovbtTs9apW71Wbct5Nsvkvd/hkavPS/sWxWfD0Q862Kw5Fl97KNDQ5k95FekPvGq6Cmm5xxwte9UrU2WXZLqRyy+l6rV4NHi3rvs2RyREeaIb+YdNcoxRlmRc2mzivLsSTHJTAT012FqgqK+jhxr1l091m1X4dxvT6uZtxzO9HNPJLoPQbO5700sXuDxPMq0TltM1UiBW+JNIq/a7fEid2lW9Fmmu7LnO9nCbIt+Isik1pd4+frqpfWn85l5/wB2/orVVtX+ZP05m87s/IY/4v57mPH+kuY3+zsXe3NMFDk7+UpuoJLyzJstUX9UC0x6W+6Kw9azvDptPlnHfM71vg6Yqg3W8jxO/G0pO227wiRCUC0JNURU4iqiQknHvRUrFO9ju6JhsLZwazDXkvx3fTy/XDvNxycsm6Jz7s4KDJciG3KFOxHWzQSVPUWm5PhraXZN/DM+B89w6H4XituOOzF3J1TH0hx/pF+cay/xrn4E61+l/Mh2neL5HJ1R54eqq3j5E8WTvx2R/Gn+2Wucu2vueLsR1OzfWD/4JjX/ALX8G1Wx13ZtcP3P/NzeLzywfVu/Hb7/ABUf9s5UcP2yyd9exi67vQ7pWzcAUHnD6wP9+2/yFn9u5Wo13b8T6d3Q+Tn2580LV0xxtjI+j9ytDqJvflPrHNftHhBsmy+Ik4+qs2mx7+GYajjmtnTcTsyRzWxXqrNXF4si4WS8tviisXC3SELaXaLrJ8RJPUQ6LWuiZtnww7m+yzPimNtl9v1TD1FkGcw4fT5zKIxJo/FE4Qrx+eeRBbFfTtNfF8C1u780Rj3ofJ9Hwq6/Wxp7ua77XVG3yxseZsbsU7JMgi2uOqk/Md+cdXjtH2nHC+9HVa02Oyb7qdL6nrdVZpsN2S7ZbH/iHru226JbbfGt8QOXFitiyyHoEE0TX1+mt/bbERSHxnPmuy3zfdy3XTWWzUsTxZO/HZH8af7Za5y7a+54uxHUurfRLqI42LgwG1E0QhXzDPYqa/dVZ+DydDRT3o0UTTen8M+pVMgx+6WC6OWy5to1MaQSMBITREMUIfEKqnYtYL7Jtmktvo9Zj1GOMmOa2y65a/8Ay5y//af0xKv2/Lz9Odxuf/7u3xfyOQWWzT71dGLZbwRyZJVRZBSQUVUFSXxFoicErX2WTdNIdpqdTZgxzkvmltu1O3/pdm9iglPuFuVIbf7660YOoCekkAlVE9emlZb9NfbFZhr9Jx3Sai/csv8AtdExMV8qe6P9RbjZr5Fs02QTtlnGLAtuKpIw4a6AQa+yO7gSdnfWXS6ibbqTslr+8fBrM+K7LZFMtsV9qOevoS/1j/8Ajdn/ACZz8JWTiHahT7l/lZPajzLT9Xb+5U3+0nfwDFZ9B2J6/U1PfL5q3/rj+a5UvrDZH5m9Q7C0WrUBvnyUT+GeTwov3rei/rqr6/JW6LehuO52i3cV2adt80jqj9vmQPQ7840D+KkfgSrFo/zIbDvT8jd12+eGj1d/ONev41v8CFedV+ZKx3d+Rx9U+eXe+kX5ubL/ABTn4Y62ml/Lh887xfPZOuPNDnX1kfx2xfxUj9s3VTiG2HS9yuxl67fSz9Df7lZR+u/AFU6PsXMfen5rD9P3nILH/wAbt/5Sz+EStfZ2odpqvyr/AGZ8z2ZXRPiDyd1R/OBfPylfsJWi1P5kvsHAvksfsuzQ/wAwZf2Q79gq2MfkfwuIyf8A3H/9Y9DkHSL841l/jXPwJ1r9L+ZDtO8XyOTqjzw9CdScj+j2G3GeBbZJh5eJ6ec94RVPveJfFW21GTcsmXzfgui+J1Vlk9mtZ6o9ezxvJdaF9idt6ofmUxL/AO939AcrZan8m3xeZwfAv/tc/wD/AE//ANIcpxjFb1k09yBaGRektNK+YkYtpsEhBV1JUTtNKo48V180h1+u1+LS2RflmlszTZXl+kJ259IM7tlukXCZCbCLFbJ140faJUAU1VdELVay3aW+2KzChg7x6PLfFlt07100j7Mo3p1/fuw/lzP7dK8aftx1rPGfk8vsT5nrit8+NvKHUW4O37qFdDY+dI5XlIwp9sjWjAaa/dKOvx1otRdvZJfX+DYY0+isieT7O9Pj+0y9Jbmtt6hWgyXaD7qxHEXv54q2KfsyGp0t1MkPHeHB73RZI6I3vJy+Z6huVuiXK3ybfLDmRZTZMvB6RNNF09ford3WxMUl8owZrsV8X28l1s1h5AyGyTLDfJlqlcH4bqhuThuHtA09RCqElc/ksm26Yl9o0eqt1GG3Jbsuj/zHiem8TzaLO6es5JMP8VjEtw9PNjpo58Z7dUT1pW6xZonHvS+V8Q4Xdj1s4Lf3rvs9V2zyeh5llyLnkeQuPbVeuN0k6i2ne48eginq46JWlmZvu8MvqmOzHpsMRssx2/VD1dh+NR8bxyFaGdCWOHz7qcN7peJw/jJeHqre4scWWxD5BxLW3arPdlnn2eCOaEzWRReTuqP5wL5+Ur9hK0Wp/Ml9g4F8lj9l3zCLvCs/Sm23OaeyLEhcxxe9dFXRE9ZLwT11tMN0W4omeh884pp7s3Eb8dnauvo833a5XTJ8jemOCr1wuT6I2yPHiaoLbY+oU0FK1F1033V55fTtPhx6XBFsclllu3zz6XqXA8Sj4tjUa1t6FIROZNeT/pHz9tfgT2R9SVu8GLcto+TcW4hdq885J2bLY6I+nKpn1hbv5bFIltEtDuElFJPS0wm4v88gqtr76WRHS3fc/T72ouyfct+uf2VefCjvCwEggVGXSIGz7lIEFST4t6VqqPo8XxMzbzx6f/D1P0lunvHp9Z3FXU47SxTT0eXJWxT9gIrW70t1ccPkveHB7rW5I6Z3vxcvnct+sZ/ei2fkP+uOqWv7UdTrO5ny9/t+iFLxjp5lWTxHZdnjA8wy5ynCJ1ttUPahaaGqdy1Wx4Lr4rDe67jGn0t0W5ZpMxXZMtO9Y/kuK3Ntq4Mu2+aPzkd0C7URdNzbjaqnyLXm+y6yeXklm02rwavHM2TF9uyf2xLv3RrPZWT2Z6Jcj33W2qIuO9iutHrsNf1SKKoXxL31tdJnm+KTth877y8Jt0uWLsf5d/N0Tzx6kP8AWKvCsWC22kC0KbIJ5xE7wjjpovwk4i/FWPX30tiOld7m6bezX5J/dtp47v2Q4Icd4Gm3TFUbe15Zenaui/o1q6PocXxMzEbYer+mN0954FZZKluMI6RzXv3R1VldfWuzWt5prt7HEvkHHMHutZkt/wAVfxcvpce+sT/fWF/ZrX4d+qGv7cdXrdp3N+Vu/wCyf5bV3+rt/cqb/aTv4BirOg7E9fqaLvl81b/1x/NcfWJ/uVC/tJr8A/TX9iOv1nc35q7/AK5/mtc06PwZNwn5JAiihyZdgmsMCqoKKbhNAKarwTitUtJbMzdEfdl1HePLbjsw33dm3PZM9Ubx/gd1G/2Br+cM/uqfB5Og/unQ/en8M+pR5kR+HLfiPptfjuE06KKiohgSiSap60qtMUmjf48kX2xdGy6K+VcofRnP5kRiWxBbJiQ2LrRK+0iqBihCuil6FqxGkyTFaNHk7y6Oy6bZumts07M83iS+e4/dLB0yxy2XNtGpjUyURgJCaIhqpD4hVU7FrJnsm3FbE9KnwnV49Rr82THNbZstT31a/wDxH/uX+vrLw/8Ae8Xpa7vt/wAP8f8AlbH1ick5UO348yehyC83LRO3YGotIvqIty/ranX5OSLWPuboq3X555vsx18/1U8rlnTr+/dh/Lmf26VS0/bjrdbxn5PL7E+ZYuvP5wXvyZj9qtZdb+Y1vdP5KPaudS6Dfm/Z/KX/ALKVe0X5bku9nzs+zahPrH/8Es/5S5+DrFxDswv9y/zcnsx50J9XD/jd4/Jm/wAJWPh/alf76flY/anzOxZhd/c+LXW5oW040ZwmV/8AWqO1v/PVK2GW/dtmXE8O0/vtRZj+9dFern+p5BajvOg8bYKQMAjjyp9qKmIar+uMUrQRD7PdfETETz7PP5odr+rhdfBebSRditSmh+HVtxf0ArY8Pu2w4bvpp+XHk67fTHpdrrZOEKBQKBQKBQKBQKBQKBQKBQKBQKBQKBQKBQKBQKBQKBQKBQKBQKBQKBQKBQKBQKBQKBQKBQKBQKBQKBQKBQKBQKBQQV6/HE+8T7K1mx7FfLtaFZGIoFAoFAoFAoLLB/E2fvE+xVa7at2bIZ6h6KBQKBQKBQKDk/1jP7r2z8u/1J1Q1/Zjrdh3M+Yv9j0w8+1qn0coFB0zoDZmZ2ZuTXh3DbY5utIv8K4qNivxCRL8NXdDZW+vQ5bvdqZx6WLI/fup4o5fU9HVt3zEoOTdUOsF4xnIRs9pjR3OU2Dkl2QhmqkfFAFAINE26cfXVDU6ubLqQ7HgXdzFqsHvck3RWZiKU5ufZLouL3tL5jtvu/L5SzWRdNpF1QSVNCFF9CFrVzHfvWxPS5nX6X3Ge/HWu7NEpXtUVbqhaQumBXlhR3GzHKS1w1VDj/O8PWqDp8dYNTbvY5bfgWonFrMc9N27+LkeVYMRyZNjxGv3yQ4DQffGSCn2a0cRWaPrmXJFlk3Tstivkey7dAjW+BGgRR2R4rYMtCncIIgp9iuittiIpD4jmy3ZL5vu7V01lsVLEqnUzM3sRxlblHZB+W68EaMLmuxDMSPcSCqKqIIL3pWDUZvd21bjgfDI1mf3d00tiKzTb9OVh6WZvKy7HXJs1ptmbGfKO8jSEgFoImJohKWmqFppr3VGmzTktrO1749wu3R54ssmZtutrFVxqw0jDMiR5kR+JIBHI8hsmngXsUDRRJPkWomKxSXvHkusui63bbNYeYOn++xdVYEVwtDjznIJqvDVT3x+xfSpVpcH2csR4aPq/F6ajh110c9kXea56lrdvkpQcy+sHF52DsvacY05o9fUQOAqfKSVS10fY8bqu6GSmrmPvWT54lSPq6xd+WXCSqaozBIE9SuOt/5AWq2gj7cz4G+75X001lvTf5ol6ErbPm5QcJ+shM3XOyQ9f3ll55U/jTEf9VWs4hPLEPoPcvHTHku6ZiPJX1uxYr/dez/kMb8CNbDF2Y6nE6/5jJ7d3nlKV7VEJnP9ysg/s2Z+AOsebsXdUr/CvmsX/ZZ/NDydY/8Ajdv/ACln8IlaKztQ+war8q/2Z8z2ZXQviBQQmY5ZCxayldpjLj7AuA2oM7d+proi+JRT9GseXLFltZX+G8Pv1eX3dsxE0ry+B8Yfm1jy23uTbUTiIyfLfYeFAdAlTVNyIpJoqdioq1GLNbkisPXEuGZdHfFuSnLsmNkp6srXFB5L6lW5q3Z3eorQ7W0kk4ApwREeRHdE9Sb60OotpfMPsXBM05dHjunbu08nJ6FZrC2pQKC0dOMTh5Tk7VplvOMME046Rtbd/gTXRNyKnH4Kz6fFF91JanjXELtJp5yWxEzWI5fC9CY90owexELse3jJlB2SZa840VO9ELwCvrEUra49NZbsh831nH9XqOS6/dt6LeT9v1rdVhpigUHkfqL/AH7v35c9+3WtDqO3PW+ycG+TxexHmeg+jdtag9PLZsREclI5JeJPticNdFX4AQU+KtrpLaY4fOO8mecmtvr+7SI8Ueuq61ZaJE5Ze1seN3G7IKGcNg3GwL2Vc00BF9SkqVjy37tsyucP0vv89mP7131c7j/S7qvll0zRi23iUkqHceYIhywDlGIE4KgoIi6eHboutUNNqr7r6Tzu0473f02LSzkxW7t1lOeeXlpy18ru1bN8/KDzT12s7Vvzs32h2hco7cokTs5mpNn8a8vcvw1ptbZS/rfUu6mpnJo4if3Lpt8W2PPRzuqjpSgUHbfq1/8AiP8A3L/X1suH/veL0uD77f8AD/H/AJXba2ThCgUCgUHKPrFmSYpbQ18KzkVU9aMuafZqjr+xHW7DuZH/AMi+f8HphUvq6stlls90k1NuCSAq9251vX7FV9BH256m475XTGmtjpv9Euz542DmEZAJihIlulEiL6RZIhX4lTWtjn7F3VLh+EzMavFT9S3+aHlnEXDbyyyuAuhhPjKK+tHhrSYu3HW+t8RiJ02SJ+5d5pXv6xP99YX9mtfh36ta/tx1etz3c35W7/sn+W1Zeg+R49bMQmMXK6RIT5XBxwWpL7TRqCssohIJkK6aiqa1m0WS22yazEcrV969Fny6m2cdl10bkbLZn967odWt18slz3e7bhGm7fa8u827p8OxSq9bfbOyauQzaXLi7dl1vXEx527XpgKDgP1jXiXIbUyvsBEI0+E3VRf2iVqtfP2o6n0XuZb/ALF8/wCP0J36t7TaWm9OoPzhSGhIu9UECVE+LctZeH7Ja/vpdPvMcc27PnWHro02fTuWRihE08wbar9qSuIOqfrSVKy62P8Ablre6t0xrbac8XeZx/ok8bfUm1iPY6MgD+BI7hfZFKoaOf8Ach2nee2J0N/g3f5oRfUt4nc+vpF2pLcD4gXan6CVj1E/7k9a3wS2mjxexD0V0sAQ6e2NBTRFj66J6SMlX9Fa2+m/Lh8049Ndbk9pSupXR7Ismyp6726RCZYdaaBRfN0TUmx2qqoDRp2InfVbUaS6+6sUb3gnePBpdPGK+L5mJnZEU5f4oZrli1yxfohdrTcXWnpDaq5uYIiDab4KiIpiC/oVN2KbMExLxg1+PVcWsyWRMR4dvJbPRMuUdLpkOFntolTH240Zpw1cfeMWwFFaNPERKiJxWqOmmIyRMuv47iuv0eS22JuumI5I5Z2w9K/TnCv/AJgtv88Y/d1uffWfejyvl39K1X6WT8F3qeQK599odp+sk6ayLA1r4BCSSJ61VpP8lbHiE7HDdyrY3cs+z/mff1awBTyFxUTeKQxQu9ELnqqf5qVPD/3vE899pmmKPb/yr31iZbd6cXhDTXYLRivoIXwVFq1q4/25c/3bumNdjp4f5ZcJ6QkQ9R7KoqqLzHE1T0KwaLWr0v5kPoHeKP8A4OTqj+aGbrT+cy8/7t/RWqnV/mT9OZ47s/IY/wCL+e52zoyYB0xtBmSCIpJUiVdERPNO9q1stJ+VH053Cd5Yrr8lP8P8lrivWa8W6653KegOA+yy00wT7a6iZgni0XXRdFXbw9Fa7V3xdfyO67taa/Fo7YvikzMzSfp41/s9slQPq/TUkjsOUw7JAF4KgOOJsX9cKIXx1astmNPNXOanPbk4zbu/u3Rb44jl9TmPS6ZDhZ7aJUx9uNGacNXH3jFsBRWjTxESoicVqlppiMkTLq+O4rr9HkttibrpiOSOWdsPSv05wr/5gtv88Y/d1uffWfejyvl39K1X6WT8F3qeRppCUx8hVFFXDVFTiiopLWgna+yY4pbHU7P9YP8A4JjX/tfwbVbHXdm1w/c/83N4vPKM6AXuzWuZeiuc+NBF1thGlkugyhKJHrt3qOumteNDfFszWaLfe7S5ctuP3dt19Ju2RM9HQ7dAyXHLi7ybfdYcx7+DYkNOl8gEq1srcls7JhweXQ58cVvsvtjw2zCSr2qvOH1gf79t/kLP7dytRru34n07uh8nPtz5odE+r9/cRz8ue/aN1b0PY8bmu9/zkexHnlQuveJ+7cibvccdIt2Redp2DIbREL9mOhfDrVXW4qXb3S6HulxD3uCcV3ax7PZn1epR5eV3KTikHG3F/kUGQ7Ib4rx5iJtHT9QpGv66q05ZmyLeaG+x8Pst1F2eO1fbEeT18nkdh+r9iHlbdIyWSGj03ViDqnFGQXxmn35pp+t9dX9DipG9PO4vvfxHfvjBbPJby3dfN5I87r9bBxZQeLJ347I/jT/bLXOXbX3PF2I6nsyD+JR/4oP2qV0Vux8Qy9uet5q64/nGn/xUf8CNabWfmS+o91vkbeu7zyt9r/8ALnL/APaf0xKsW/Lz9Odpc/8A93b4v5FC6RfnGsv8a5+BOqul/Mh0XeL5HJ1R54emMlfhMY9c3ZyokMYr3P3digoKipx9PZW5yTEWzV8s0Vt92eyLO1vRTyvINrB1y5wwaRVdN9sW0Tt3KaImnx1oLdsPs+eYjHdM7KS6t9Y//jdn/JnPwlXuIdqHI9y/ysntR5li6BzI8Lp7dJkgtkeNOfdeP0AEZkiX5ErNoZpjmZ6Ws7247r9bZbbtustiPHdc4ndJk7I77cbkafOyCeluIvYACint1/UiiCla26ZvumXd4Mdmmw2Y42RS3x7P2rR0O/ONA/ipH4EqzaP8yGp70/I3ddvnho9XfzjXr+Nb/AhXnVfmSsd3fkcfVPnl2XpdlmKwsCtEWZeYMaS02aOMPSWWzFVdNfEJEipwWtjpstsY4iZhxHHeH6i/WZLrcd91szHLFszGyPAonX+92a6TLKVsnxpwtNvo6sZ0HkFSINN2xS010qrrr4umKTV0HdHS5cVuT3lt1lZt2xMdPSk+hv8AcrKP134Aq96PsXKnen5rD9P3nILH/wAbt/5Sz+EStfZ2odpqvyr/AGZ8z2ZXRPiDyd1R/OBfPylfsJWi1P5kvsHAvksfsuzQ/wAwZf2Q79gq2MfkfwuIyf8A3H/9Y9DkHSL841l/jXPwJ1r9L+ZDtO8XyOTqjzwuP1iMk590g4+yercMPNSkT+FdTQEX1iHH9dVjX5KzFrSdztFu47s07bvsx1Rt+vzOSzIj0R1GnU0NW23dP1LrYuD/AJppVCYo7HHki+Kx0zHkmjs3VD8ymJf/AHu/oDlbHU/k2+LzOH4F/wDa5/8A+n/+kIT6u399Zv8AZrv4diseg7c9XqX++Xytv/ZH8tzs3UX+4l+/IXv2i1sNR2J6nEcG+cxe3HneaenX9+7D+XM/t0rT6ftx1vqPGfk8vsT5nqfJLsNox+43RdNYcd14UXvIRVRH4y0St3ku3bZl8l0Wn99msx/euiHmDplAO6dQbM0acxUkpJcVeOvIRXlVf2FaXT272SH1bjmaMWiyTH3aeX7PpaWSNO2TNriDPgOBcHSj93Bt1SbXh6tK85I3b58Es+iujPpLJn9+yK+OOV63hS2pkNiWyurUhsHW1/UmKEn6C1vomsVfG8uObLptnbbNPI439YXE0JuJk8YPEGkSfon2q6q04vwLqKr6xrX6/Fsuh2/c/iHLdp7vat9MenyuUw8quUTFrhjjZfyK4PtPucezl67kT79UDX72qEZZi2beaXX5NBjv1Fuee1ZbMeX1cvldC+r/AIh5y7P5JJDWPb9WYeqcCkGPiL9YC/KSeirehxVnenmc33u4juY4wWz9q/ln2f2z5nfq2r50UHk7qj+cC+flK/YStFqfzJfYOBfJY/ZTGY5luwLHMWiOeEIwSLlp90qqrTa/AnjX9bWTLl/27bY8alw3htNZm1F0fvTFvpn0eVY+gOE8+U5lU1v5mOpM20STgTipo46mv3CeFPXr6KzaHDWd6fE1ne7im7bGnsnlnlu6uaPHt/8ALu1bN8/edPrA3jzeZM28S1btsYBIfQ6984S/GChWo119b6dD6Z3Q025pZv577vqjk89WhlWPeT6VYlcNm1xx6UrxadvmV3t6/wDs2E0rzlx0xWysaDWb/Ec9nNEW0/h5J+u5e/q5XTmWa7Wsl4xpASARfQ+G1dPjZ/RqzoLuSYc/3zwUy2ZPvWzHkn9qu/WM/vRbPyH/AFx1i1/ajqbLuZ8vf7fohafq5/3Xuf5d/qQrNoOzPW1PfP5iz2PTLU+se/C92WZglRZ3PcNtPtka2Ih/EpbfkqOITFI6WbuXbf7zJP7lI8vN6UH9XIHFyO6miLyxhohL3bldFR+wtYtB2p6l/vnMe4sjn3/RKM69XfzuclDEtW7bHbY0Ts3mnNJfkcRPirxrb6306Fvunp9zSb3PfdM+j0NfNsd939OcLmIG03W5BPF915kkfa/zKjNjpjtlk4XrPea7UW9E20/h+zP1uh/V2unPxm4W4i1OFKRwU9APhwT9k2VW9BdW2Y6HN98sG7nsv+9b9dv/AJhTvrE/31hf2a1+Hfqvr+3HV6267m/K3f8AZP8ALasvQfI8etmITGLldIkJ8rg44LUl9po1BWWUQkEyFdNRVNazaLJbbZNZiOVq+9eiz5dTbOOy66NyNlsz+9d0HXjI8eueIQ2LbdIk18bg24TUZ9p00BGXkUlECJdNSRNaa3JbdZFJieU7qaLPi1N05LLrY3J22zH71vSrX1dv76zf7Nd/DsVh0Hbnq9Tad8vlbf8Asj+W56IrbPmrx1lX96Lx+XSfwxVz+XtT1vtmg+Xx+xb5oescV/uvZ/yGN+BGt7i7MdT49r/mMnt3eeXNPrH/APBLP+Uufg6pcQ7MOp7l/m5PZjztH6tioiZGq8ETyeq/6evPD/3vF6Vjvr/w/wAf+VzvM7u/l2dTJEZVMJD3Ihp2ojLfgAvjEd61UzX+8vmjpOGaeNHpLbbuaK3dc/SjB06/v3Yfy5n9ulRp+3HWycZ+Ty+xPmWLrz+cF78mY/arWXW/mNb3T+Sj2rl/6K5PjVuwdqNcLtDhyEkPErMiQ00eiqmi7TJF41b0eS2LKTMOc7zaHPk1c3WWX3W7scsWzPmRHX3ILDdLRam7Zcos425Bk4EZ9t5RRQ0RSQCLSseuvtuiKTErvdLR5sWW+cll1lbY2xMc/haf1cP+N3j8mb/CV54f2pZ++n5WP2p8y1/WBvHlMOZtwlo5cpIiQ+lpn5wv8/ZWfXX0sp0tP3Q02/qpv5rLfrnk81XNOn2Pe8MLzaWoKqswmxaX0q2ayTT4uQNU8GOtl8+D9rqeMaz3eq01vTfP1/Z/zS+eh918j1BiNKW1ue07FNe7iPMH5TbRKjR3UyR4U96cHvNFdP3Ji70eaXpyt0+VFAoFAoFAoFAoFAoFAoFAoFAoFAoFAoFAoFAoFAoFAoFAoFAoFAoFAoFAoFAoFAoFAoFAoFAoFAoFAoFAoFAoFAoIK9fjifeJ9lazY9ivl2tCsjEUCgUCgUCgUFlg/ibP3ifYqtdtW7NkM9Q9FAoFAoFAoFByf6xn917Z+Xf6k6oa/sx1uw7mfMX+x6Yefa1T6OUCg7T9W1rWTf3eHgCKHr8Sur/9jWx4fHLPicN31u+zij2v8ruNbNwJQeXetZkXUq7Iq6oCRhH1J5ZtfsrWk1n5k/TmfWO7EU0OP+L+aXc+kX5ubL/FOfhjrZ6X8uHA94vnsnXHmhb6sNK1Luyj9pmsLpo7HdBdU1TQgVOKV5visSzaa7dyWz0XR53kvB2+ZmlhBR3IVxi7h7eHOHX9CtFh7cdcPsXFLqaXLP8A+u7+WXr+t++LlByj6xZF9FbaOq7VnIqp3aoy5p9mqOv7MdbsO5kf/Iv9j0wwfVxMlsN3DXwjKBUT1q2iL9io4f2Ze++cf72Of8Ppdeq+4woPKOVyktvU+5TA4eVuxyO/tF/mL+jWiyzTLM+F9f0GP3ugstn97FEf+tHq5FRU1Tii9i1vXyAoKV1mi+Y6cXZETUmkZdH9Y+Cl/m61W1cVxy3vdrJu67H4ax/6yov1bY2rl/kqnYkZoV4d6ukXr7kqtw+Nst/31v5MVvtT/K7fWycGUHmzr3M8xn5ta/ikRhn5dzv+trT62a5PE+od0se7o6/eumfR6Hf8V/uvZ/yGN+BGtri7MdT51r/mMnt3eeUpXtUQmc/3KyD+zZn4A6x5uxd1Sv8ACvmsX/ZZ/NDydY/+N2/8pZ/CJWis7UPsGq/Kv9mfM9mV0L4gUHO+vP5vnvylj9stVNb+W6Xun87Hs3Kr9Wx1EPIWlVdSSISJ3cOci/ZSsHD57XibfvrbyYp9r/K7dWycGUHl7rY2QdSrqS9jgxiH4PLNj9ka0us/Ml9Y7sTXQ2eDe/mlRqqt+UCgt/SzJrXjeWN3O5kYxRZdbVWx3luNEROCVY02SLL6y0vHtDk1OmnHj7VYdvY64dOXVFCuDjO7+EjvcPh2iVbKNZj6XB3919dH7sT/ABR61ytd1tt1hNzrbJblxHfYeaJCHh2p6lTvRasW3RdFYaTPp8mG+bL4m26OaW1XphKDyP1F/v3fvy579utaHUduet9k4N8ni9iPM9MdPmyDBrAJcFWBHL4ibQk/QWtzg7EdT5bxia6vL7d3nWCsrWqh1d/Nzev4pv8ADBVfVfly3Xd357H1z5pefulqqnUGx6cP5Sn7Va1Wm/Mh9G498lk9l6wrevj5QcC+sc2KX+0ufbFEIV9GguKqftq1ev7UdT6J3Mn/AGckf4vQ5FWvdmUCg7b9Wv8A8R/7l/r62XD/AN7xelwffb/h/j/yu21snCFAoFAoOT/WM/uvbPy7/UnVDX9mOt2Hcz5i/wBj0wq31c/70XP8h/1wVh0Hanqbbvn8vZ7fol2bOf7lZB/Zsz8AdbHN2LuqXEcK+axf9ln80PKuK/3os/5dG/DDWjxdqOt9d1/y+T2LvNK+/WJ/vrC/s1r8O/VrX9uOr1ud7m/K3f8AZP8ALarGKdM8oyi3OXC0tslHaeKOauOIC7xETXgvqNKwYtPdfFYbbiHG9PpL4syTO9MV5I649CKmwchxS+8l9HbddYZIQmBaEmqcCAxXRRVPQteJi6y7olbxZcGrw1il+O76bHpnplmK5XizM5/ak9gljzhFNE5oIi7kT0GKovw6p3VudPl37a875ZxzhvwmomyOxPLb1fsWus7TvP31jP70Wz8h/wBcdarX9qOp9G7mfL3+36IWL6uH/BLx+Ut/g6y8P7Mtb30/Nx+zPnWLrj+bmf8Axsf8MNZtZ+XLWd1vnreq7zS4z0W/OZZv95/orta7SfmR9OZ3Heb5DJ/D/Paiuov9+79+XPft1rxqO3PWt8G+TxexHmej+l35vrH+TJ+2Wtvpvy4fMeO/O5PaWms7Uqh1d/Nzev4pv8MFV9V+XLdd3fnsfXPml5jsVlnXu7R7VAQSlylUWkMto6iKkuq/ANaayybppD6rq9VZgxzkv7Nq6/4DdQf4GN/px/Sqx8FkaL+7NF03fhc7qo6V2b6yP47Yv4qR+2brY8Q2w4fuV2MvXb6Wf6tf/iP/AHL/AF9Tw/8Ae8XpY++3/D/H/lX7q7+bm9fxTf4YKtar8uXPd3fnsfXPmlwTpF+cay/xrn4E61el/Mh9D7xfI5OqPPDP1p/OZef92/orVTq/zJ+nMx92fkMf8X89zRsvTDOb3bGbnbLb5iDI3cl7nxw3bDUC8JuCSaEKpxSvNmmvuisRyM+q47pMGSceS+l8bY3buvmhFNtyMfvwhdraLz0JxPMW6WhIJacdC2qOqL2p3L60rH2LuWNi5ddbqMNcd9Iujkut+n7ep6FyPI7fkXR+5XWAPLYeiEKsLpq2YEgk2un3Kpw9VbbJki/DMx0Pm2i0V+m4nZjv5Zi7b0+F51sVlnXu7R7VAQSlylUWkMto6iKkuq/ANamyybppD6Zq9VZgxzkv7Nq6/wCA3UH+Bjf6cf0qsfBZGi/uzRdN34XPXGybcNsvaBVEvhRdKquktmsVdr+sH/wTGv8A2v4Nqtjruza4Tuf+bm8XnlzLEsGv2VuSW7QDZlEQCe5poHA1VE017fZqliw3X7HVcQ4rh0kROWv2tlIrsY8mxHIsUnMs3VhY7ppzIzzZoQltVNVAxXtFfjSmTFdZPK96HiODV2TOOd6Nkx64d06KZ9LyO1P225uc2521B0fX2nWC4CRekhVNCXv4d+tbPR55vik7YfP+8/CbdNkjJjill/N0T6p9bnX1gf79t/kLP7dyqmu7fidN3Q+Tn2580OifV+/uI5+XPftG6t6HseNzXe/5yPYjzyz9dplrZwN1iYCOSJDzYwB10IXRXcpp6kb3Ivw6d9TrZj3fKx91MeS7WRNvJbbE73V0eWjzTWmfUnsPEZdql4xa5FpFAtxRm0jt9qgIptUF/VAqKK+uugxTE2xTY+K8Rx5LNRfbk7e9NfD4fGl6yKRQeLJ347I/jT/bLXOXbX3PF2I6nsyD+JR/4oP2qV0Vux8Qy9uet5q64/nGn/xUf8CNabWfmS+o91vkbeu7zyt9r/8ALnL/APaf0xKsW/Lz9Odpc/8A93b4v5HHbXPuMCezLtrhszWlVWXG/bRVRUXTt7lrX23TE1ja7bPisyWTbkits7apa7ZHnN7ZGLcpc6WwqppHLfsUteGoIiIq+jhWS7JfdyTMqen0WkwTvWW2Wz08nndA6Q9KLst3j5BfYxRIsNUdhxXk2uuOpxAyBeIiC8ePaundVrS6Wa71znO8XeDH7ucOGd667kmY2RHXzzL8+sf/AMbs/wCTOfhKcQ7UJ7l/lZPajzICDkBWroxJt7ZoMi93R0BRF48hplhXV+NUEfgWsUX7uGnTLYZdJ77ikXz2cWOPLM3U9fifuH4+TXTfLMkcHQjaCDEJU+1V1snlTX06imvw0xY/9u67xHEdZXXYMEdO9Pknd9LH0O/ONA/ipH4EqjR/mQ9d6fkbuu3zw0erv5xr1/Gt/gQrzqvzJWO7vyOPqnzyy2LpDmV7tMe6wG2CiSkUmlN1BLQSUV1TT0jU2aW+6Kw8avvFpcGScd83b1vgRWW4NfsUcjN3cGwKWhkzyjQ+AKiLrp2e1WPLhus2rfD+K4dXEzir9nbWKbXTehv9yso/XfgCq7o+xc5XvT81h+n7zkFj/wCN2/8AKWfwiVr7O1DtNV+Vf7M+Z7MronxB5O6o/nAvn5Sv2ErRan8yX2DgXyWP2XZof5gy/sh37BVsY/I/hcRk/wDuP/6x6HHukzrDOf2uQ+4jTEdJD7ri9iAzFdcJV+Ia1+ln/cj6czte8Fs3aO+2IrM7seW62HzAZk551GHmoSe9ZauPJ3hHHxEmv6hodEqLYnLk65Tlut4foeT/AI7KR4bv23MfU8UHPr0ApoAP7AFOxBEBQUT1IiaU1P5kvXApro8c/wCF0Xqh+ZTEv/vd/QHKt6n8m3xeZzPAv/tc/wD/AE//ANIQn1dv76zf7Nd/DsVj0Hbnq9S/3y+Vt/7I/ludm6i/3Ev35C9+0WthqOxPU4jg3zmL2487zT06/v3Yfy5n9ulafT9uOt9R4z8nl9ifM7j16u/ksGWGJaOXKQ2xonbsBeaS/K2ifHWy1t9LKdLgu6en39Xvc1lsz49npc56BNQgyyVPmPNshFiELSuGIfOOmKJpuVPtEKqmhiN+s9Dpu9t186a2y2Jneu5uiP20RPWRmMPUC4PxXAdYlCy8JNkhDqrYiXFNfthVax6uI95NFzu3ddOiti6Jibaxy9bufSO6e8en1pNS1cjtrFNPRyCUBT9gg1s9LdXHDgO8OD3WtyRzXTveXl89W31Kl2uLg14O5CjkY45Ni3ropOn4WkH171Rde7tr1qJiLJqxcEx5L9XjjH2t6vijb9TyVWhfYnqXo5LtMjp/bRtw7PLoTUwNdSSQi7nFL77duT1KlbvSTE44o+S95MeS3WX7/Pyx7PN5NnWutWWiKDyd1R/OBfPylfsJWi1P5kvsHAvksfsqtWBt3pDoRkzVzxH3UW0ZVoJW1FNE3MuKptnp8O4V+D11uNFkrZTofMO9ehnFqfefu5OXxxyTHmdKq45d4+y+7LesqulxFd4ypThM/wAXu2tp+wRK5/LdvXTL7Tw7T+409ln3bYr18/1u1dU4toTpQ1bo0uO85aRicpsHAIl5ejCqiIv3JqtbLUxHuqROyjheA5Mv9Rm+626Iyb/NPP8Aa9CjdAbp5TOFhkWgXCM40g+k29HUX9iBVV0N1L6dLf8Ae7Bv6Te+5dE+Xk9MN/6xn96LZ+Q/64696/tR1K/cz5e/2/RCh2DJ8utEZxiyTJEaO4e9wWE1RT0RNV4Lx0SqtmS+2Psy6HV6HTZronLbbdMdL88hmWUXTcTE26XBzQVcNDNUTu1IuACnrVESm7ffPPMnvtLpMe2zHZHVH/mfreiOl2CDhtgc84Ylc5io9PcFfCCAi7G0XvQEVePpVe6ttpsPu7eXa+a8d4t8bmjd7FvJb6/G83365O3zI50/7efKNxtF4aI4a7B4+hNErT33b10z0vp+kwxgwW2fctj6o5XbeszNnc6cRo0OWw8VqdjcsWzAi2CCscERddPGlbLVxHu6ROxwndq7LGum6626PeRdzT7XoVD6vd08tl8qAS6BPiltT0uMkhp/mKdYNDdS+nS3PfDBvaa2/wC5d9U/tofWJ/vrC/s1r8O/TX9uOr1nc35W7/sn+W1WMU6Z5RlFucuFpbZKO08Uc1ccQF3iImvBfUaVgxae6+Kw23EON6fSXxZkmd6YryR1x6DK+meUYvbm7hdm2RjuvDHBW3ENd5CRpwT1AtMunusisnD+N6fV3zZjmd6Iryx1R6Vn+rt/fWb/AGa7+HYrPoO3PV6mp75fK2/9kfy3PRFbZ81eOsq/vRePy6T+GKufy9qet9s0Hy+P2LfND1jiv917P+QxvwI1vcXZjqfHtf8AMZPbu88uafWP/wCCWf8AKXPwdUuIdmHU9y/zcnsx51FwfIBsPT3LZLZbJk44sGMSLou5wXdVT1iCmVVsN+7junnnkb/imk+I1uC2ezZvXT4t3zzR9dJscWWzkN8dH5m2W2SDBL/DvMmmqfet7vlSmlx13ruiEd4NbuTiwxtvyW16ouj008ivdOv792H8uZ/bpWLT9uOtsuM/J5fYnzLF15/OC9+TMftVrLrfzGt7p/JR7VyKxnpZlmSWsbnbG2SikZNorjqAW4OC8FSvGPTX3xWFvXce02mye7yTO91NfLeneSYrHYkXcGhbkmrbXLcQ13Cmq66VGXBdZtZeH8Zwau6bcczW3pii8/Vw/wCN3j8mb/CVZ4f2paDvp+Vj9qfM0/rC3fzOVxLaJahb4yKSeh19dxf5ghXnX31viOhm7n6fd092T7931R+2q3dF2LOz07kMzJbDR3V2QrgOOAhICijGiiqp9wq/HVjSRHu+WdrTd5r8t2tibbbp93FvNO3telw6yTzs+QQZy+1AlNulpx15TiKqfHpWssu3bonod7qsUZsN1n37Zjyw9kCQkKEKooqmqKnFFRa6F8SmKP2gUCgUCgUCgUCgUCgUCgUCgUCgUCgUCgUCgUCgUCgUCgUCgUCgUCgUCgUCgUCgUCgUCgUCgUCgUCgUCgUCgUCgUEFevxxPvE+ytZsexXy7WhWRiKBQKBQKBQKCywfxNn7xPsVWu2rdmyGeoeigUCgUCgUCg5P9Yz+69s/Lv9SdUNf2Y63YdzPmL/Y9MPPtap9HKBQdt+rX/wCI/wDcv9fWy4f+94vS4Pvt/wAP8f8AldtrZOEKDy51p/OZef8Adv6K1Wk1f5k/TmfWe7PyGP8Ai/nud06Rfm5sv8U5+GOtnpfy4cB3i+eydceaFvqw0rDO/EpH8Uf7Vai7YyYu3HXDyb06/v3Yfy5n9ulaLT9uOt9g4z8nl9ifM9cVvnxsoOT/AFjP7r2z8u/1J1Q1/Zjrdh3M+Yv9j0wwfVw/4JePylv8HUcP7MsnfT83H7M+d1+tg4soPJ3VBETqBfNE0/lJfoolaLU/mS+w8C+Sxey9N4lO8/i1oma6k/DYM1/VK2O7t9dbnFdW2J8D5VxHF7vUZLei+7zpasimgOoEXzOEX1rTVfIvmKduqg2pp+iNYs8VsnqbHhF+7q8U/wCO365oof1co+3G7pJ0/fJiN6/xbQr/AKyqugj7Mz4XQd87/wDfst6LK+WZ9TrdX3HFB5P6pTPOdQb47rrtkqzr/ECjWnxbK0WpmuSX2DgOPc0WOP8ADXy8vpenMV/uvZ/yGN+BGt1i7MdT5Vr/AJjJ7d3nlKV7VEJnP9ysg/s2Z+AOsebsXdUr/CvmsX/ZZ/NDydY/+N2/8pZ/CJWis7UPsGq/Kv8AZnzPZldC+IFBzvrz+b578pY/bLVTW/lul7p/Ox7Nyn/Vu/Hb7/FR/wBs5Vfh+2W6769jF13eh3Stm4AoPMfXH840/wDio/4Ea0us/Ml9V7rfI29d3nlQaquiKBQKBQd0+rdKcKFfYqkvLacjuiOvhQnRcElRPSvKTWtnw+eSYcB31xxF+K7nmLo8lPW7NWxcOUHkfqL/AH7v35c9+3WtDqO3PW+ycG+TxexHmencG/uVj/8AZsP8AFbrD2LeqHyrivzWX/sv/mlN1kUFQ6u/m5vX8U3+GCq+q/Lluu7vz2PrnzS8+9Lvzg2P8pT9qtarTfmQ+jcd+Syey9Y1vXx8oOC/WP8A+N2f8mc/CVq+IdqH0PuX+Vk9qPM4/WvdoUCg7b9Wv/xH/uX+vrZcP/e8XpcH32/4f4/8rttbJwhQKBQKDlH1ixL6K20tPCk5EVe7VWXNPsVR1/Zjrdh3Mn/5F/semFS+rq82OWz2iXQ3IJKCL37XW9fs1X0E/bnqbjvlbM6a2ei/0S7RnZgGEZApqgotuljqvDiTJIifGq1sc3Yu6pcPwmJnV4v+y3+aHlfEQI8rsoCmpFPjIKelVeFK0mLtx1vrfEZpp8k/4LvNK+fWJ/vrC/s1r8O/VrX9uOr1ue7m/K3f9k/y2rv9Xb+5U3+0nfwDFWdB2J6/U0XfL5q3/rj+a5VPrHJH9/Wkh/GFimjnZrsRxdnr7VKsGv7UdTb9zJu9zk+7vejl9CZ+reLnu29kuvLV5hB9G5ALd9lKycP2So99Jj3mPppPodjrYOJcB+sayaZFanl9g4hAPwg6Sr+3StVr4+1HU+i9zLo9xfH+P0J36uDgLab02hJzBkNEQ96IQKiL8e1ay8P2S1/fS2feY5/wz51i65uAHTuYJEiK49HEE9K81C0+QVrNrfy5a3urbM623wRd5nHuibRn1JtRD2NDJIvgWM4P2SStfo4/3Idr3nuiNDf4d3+aEV1KaJrPb6JdqzHD+I13J+gtY9RH+5PWt8Euro8XsQ9F9KzA+ntjUV1RI+3X1iZIv6KVt9N+XD5nx6JjW5Pact6wZ5lNqzaRAtV1ejRmmWdzLaoiIZBuXtTvRUqlqs91t9Il1ndzhOnzaSL8lkXXTM8spcLrd7r0Duc66yDlSXVJEecVFJQGSAp2ehUWve9N2CZlTnT48PGLLMcbtsc38MuddIvzjWX+Nc/AnVTS/mQ6bvF8jk6o88PVVbx8ieJa5t93dp+sk2aSbA5p4CCSKL60VpV+zWx4hthw3cqY3cseG3/M+/q1mCHkLaqm8khkg96oPPRV/wA5Knh/73iee+0TTFPt/wCVfOsLoN9OLyprpuBoR9ak+CIlWtXP+3Lnu7lszrsdPD/LLhHSFFXqPZURNV5ji8PQjJqtavS/mQ+g94vkcnVH80M3Wn85l5/3b+itVOr/ADJ+nM8d2fkMf8X89ztvRb82dm/3n+lO1stJ+XH053Cd5vn8n8P8lrlP1hBYTOWFaRN5QGVf07d/MdRNfXsQao67t+J1/c+Z+Emv35p5LfTVv4MTy9DsrQv3oX3Nnw8pncn2K94fyLlbisR/VsHTSPPcqXSL841l/jXPwJ1X0v5kNz3i+RydUeeHqqt4+RPFk78dkfxp/tlrnLtr7ni7EdTs31g/+CY1/wC1/BtVsdd2bXD9z/zc3i88sH1bvx2+/wAVH/bOVHD9ssnfXsYuu70Jz6xiRvovbFLTzKTtGk7+WrJ7/wBHZWTX03Y61DuZvfEX/d3PrrFPSqP1dUP6ZT1TXZ7uc3ejXns6f5awaDtz1Nz3yp8Lb/2R/Lc1vrA/37b/ACFn9u5Ua7t+Jl7ofJz7c+aHRPq/f3Ec/Lnv2jdW9D2PG5rvf85HsR55cy62ZZ78y44bB7oNo1jNacUJ3X54/wBkm39bVLWZd6+nNDqu7HD/AHGmi6e3k5fF+76/G1Lx08kW/pvasoVC58p4ilB9zHeREjl8Hg1/XpXm/BTHFzNpuMRk11+n5rY5Pajtef8A9Vz+r3l+12Ti8o+Dmsq3ar9sifPNp8KeNE9RVZ0OX92Wj74cOrEai2Nn2bvRPo8juFbJwRQeLJ347I/jT/bLXOXbX3PF2I6nsyD+JR/4oP2qV0Vux8Qy9uet5q64/nGn/wAVH/AjWm1n5kvqPdb5G3ru88rfa/8Ay5y//af0xKsW/Lz9Odpc/wD93b4v5FC6RfnGsv8AGufgTqrpfzIdF3i+RydUeeHqqt4+RFBwX6x//G7P+TOfhK1fEO1D6H3L/Kye1HmcoJ+TJaiwxRSFrUWWx7ycLVV+FeCfElUazPI6+LLbZuu6dvieiMrx9vH+iUq0Cib40VpHlTvdJ4CdX4zJa22Wzcw0fNeH6udRxW3J966adW7NPqcs6HfnGgfxUj8CVUdH+ZDre9PyN3Xb54aPV38416/jW/wIV51X5krHd35HH1T55d76Rfm5sv8AFOfhjraaX8uHzzvF89k6480OdfWR/HbF/FSP2zdVOIbYdL3K7GXrt9LP0N/uVlH678AVTo+xcx96fmsP0/ecgsf/ABu3/lLP4RK19nah2mq/Kv8AZnzPZldE+IPJ3VH84F8/KV+wlaLU/mS+wcC+Sx+y7ND/ADBl/ZDv2CrYx+R/C4jJ/wDcf/1j0PO8WY9FJwmS2m62bKknbscTaafrhVU+OtRE0fSsmOL6V5pr5Njsv1dcc1K45E8HBNIcRV9K6G6qf5ifLWx0GPbc4jvlrexgj2p80elzzqj+cC+flK/YSqmp/Ml0nAvksfsuidUPzKYl/wDe7+gOVb1P5Nvi8zmuBf8A2uf/APp//pCE+rt/fWb/AGa7+HYrHoO3PV6l/vl8rb/2R/Lc7N1F/uJfvyF79otbDUdiepxHBvnMXtx53mnp1/fuw/lzP7dK0+n7cdb6jxn5PL7E+ZefrFXjn3+3WkF1CFHJ5xE/hJBaaL8Atovx1Z199bojoaDubpt3Dfkn966nit/bKl4z04y3JYBz7RFF6K24rJGbrbfjEUJURDVFXgSVXx6e++KxDe67jWm0t8WZLqXUrsmWtlOEZHiyxkvMcWPN7+QouA5ry9u72FXTTelecuG6ztMmg4pg1dfdTXdpXkmNv/h1v6uV15lou1qIuMd8JIIvoeHYWnwK1+jV/QXckw47vnp6ZMeT71sx5P8AyhvrB5X5m5xcbjnq1CRJEzRe15wfAK/eNrr+urHrstZ3ehe7n8P3cd2e7bdyW9UbfLPmVa09PH5vTW55RtLnx3xKKPHxR2dRkF601PX9YtYLcFcc3NtqOMRj11mn5pjl9qez5v8A2SnQvL/dGTLaZJ6Qbvo2Oq8BkD+9L+u1UPhVPRWTRZd26k7JVO9XDvfYPeWx9vHy/wAPP5Nvlej6275iUHk7qj+cC+flK/YStFqfzJfYOBfJY/ZXlvppbpHRdLlDa5l4IUuZvaamQt7hJkdOO1G1VUTvKrPw8ThrG3a0F3G77eKe7ummLsU6+frr9Sl9LMr+jeYRJLp7YMr+SzvQjbipoS/eGiF8GtV9Nl3L4nmb3j3D/itNdbHbt+1b1x645HozP7wtnwy73AS2uNxjBkvQ47802v7M0rb5792yZfMuEab32qx2c03cvVHLP1Q8o2i0zrvco9tgN82ZKLYy3qg6rprxVdETglaKy2bppD6/qNRZhxzkvmltu1bZPRbqDGjOyHYLaNMgTjio+0q7QTVdEQuPBKsTpMkRWjT2d5tFddFsXTWeTsz6kBhd191ZZaLhu2gxKaV1f/VkSC5/mKtYcN27fEtjxPT++02Szptny831r/8AWM/vRbPyH/XHVvX9qOpzncz5e/2/RC0/Vz/uvc/y7/UhWbQdmetqe+fzFnsemXWKvuPVjqZd/dOCXiUhbXCYVhpe/fIVGkVPg361h1F+7ZMtrwPT++1eO3m3q/h5fQ8tWWzXG9XRi125vnTZKqjTaqgou0VJeK6Imgiq1o7LJumkbX1rVamzBjnJfNLbdq0zujWfwoUiZIgtoxGbN51RfaJUBsVItEQtV4JWedJkiK0anF3l0eS+LbbprdNI+zPOient0915tZpqltAZQNuF6Ae+aNf2JrXjBdu3xK5xjB73SZLP8M+WOWPMuP1if76wv7Na/Dv1Y1/bjq9bSdzflbv+yf5bV3+rt/cqb/aTv4BirOg7E9fqaLvl81b/ANcfzXH1if7lQv7Sa/AP01/Yjr9Z3N+au/65/mtUj6u399Zv9mu/h2KraDtz1epve+Xytv8A2R/Lc9EVtnzV46yr+9F4/LpP4Yq5/L2p632zQfL4/Yt80PWOK/3Xs/5DG/AjW9xdmOp8e1/zGT27vPLmn1j/APgln/KXPwdUuIdmHU9y/wA3J7MedwtZjywhh66MC6T230mQiOq/Ag1rK8lHf+7jf3uelHo/Esb9w9IJLDgbJcuBJly9U0Xe8yqii+sQ2j8VbjFj3cPifMeIa34jidsx2bb7bY8U+may4X06/v3Yfy5n9ulazT9uOt3/ABn5PL7E+ZYuvP5wXvyZj9qtZdb+Y1vdP5KPaudS6Dfm/Z/KX/spV7RfluS72fOz7NqE+sf/AMEs/wCUufg6xcQ7ML/cv83J7MedCfVw/wCN3j8mb/CVj4f2pX++n5WP2p8znmc3j3xmF3uKFubekmjJdurTa8tv/MFKqZr96+ZdJwrTe502Ozni2K9c8s/Wm4nRfqDKisyWoAcp8Bdb3PtCu00Qk1RS1TgtZI0mSYrRQyd5tFZdNs3TWJp2Z9SqXm0T7Pc5FsuDfKmRi2vAioSIqoi9qaovBawX2TbNJbjTaizNjjJZNbbtj1X07unvTB7LMVdxFFBtwvSbPzRr+yBa3mC7esiXyLjOD3WryW/4pny8sedYqzNYUCgUCgUCgUCgUHm/DMh6+51dMhCyZbFgx7PMVjlyYkZVUSNxAQVGMarojffRLauXULrf0wukF/qA5Ev+OTnUZcmRAAFbXTVUbJtqMqGg6loYKhaLovegdhzzObdiWGTMmdRJLLLYlFaEtOc46qC0KFx4EpJqvcnGiHHscsX1g88tLeUO5aNgjzU51st7QEAq2q+BSEE4AScRUlNVTjRKwdJepmYJmM7p1n+wsghgpwZwIg+YEB3qi7UES1bXeBIKcEXdxoJnrh1PuOG2uBb7C0MjJ766se2tkO/YiKIk5s+2LcYiCLwVV79NKEKZOwn6x9ps7mRBmaTLmw2smTZ9N7aoCbybbQgVoi7U0QRT0LQdK6P9RBz3DGby40LE9lwotxZDXYj7aCSqGuq7TExJNezXTjpRDj3TK/fWH6g2mVc7ZmESI1EkeWMJMOLuUtgnqmyKaaaHRLc6hzPrGYPjZ364ZnCkxgdbZVqPDjb9XF0RfHFFP0aDsjGWNW3pxGym9OKaM2tmdNNEEScMmBMkEU2juM10ROCarRDjmMp156px3ckj5COLWJxw0tkVkVTegLpw2IhmKEO1TMuK66DpwolL4H1Ez/GuojfTvqK8E45wotnvAIib1VF2IpIIbwcUFHUh3IfBdU7As+Y4312mZHLk4vlkG2WJzl+TgvxmnHG9GhFzcRRnVXc4hF7S9tBzTFr99YfIsvv2LxcwiMy7AahJfdhxeWai4rfg2xVLtTvSg6DcHurGJdMcoueR5BHuN6jNc61y4zDIoyiaIqECstgXFfthWgp+Er9ZTMMShZJbMzgMsTubyo8mLHE05LxsluUIbidraqmlBMYB1S6gWzqA30+6ksslcJgb7bdGEAEcXaRDu5aC2QObFQVERVCTRU9AZOtmZ9QrbnmLY1iV3C1rfB5Zk4ww8HNJ1AEiV1p0kRNftaEMn0P+s7/892z+Zsf/AHHQTHVPIc2xDo4tyG5guURBiNyrk200QG6boA6Qtm3y9C1X7SgrFgs/1l71YbbeY+cW9ti5xWZjTbkOPvEH2xcES0iKmqIXHSg6T08tXUW3Q5YZveo96lG4Kw3YzQMo22g6EJIDTGupepaIVGzZ1lUj6xN9xB6dux2HBB+NB5TKbXFjxjUuagI6vidJeJd9EumX2S9FslwksFsfYjPONHoi6GDakK6LqnanfRCg/V7zHI8twNy65BL87PGc8wj3Laa+bAG1EdrItj2kvdRMvjrxnGR45abLb8WkJHyK/XBuJDNQbc8HYegui4PEzbH2e+hD76A57esuxCSV/f59+tkx2LNNQbaJU4G2qg0IAmm5Q4J9rQlfr7Jei2S4SWC2PsRnnGj0RdDBtSFdF1TtTvoh5+6cXL6xeeY8V7t2ZQ4scZBxlakQ42/c2Ikq+CKSaeP00S37ZlHWWwdZcdw7KskYukW5tLKeCNGjtgrai+IipIw04iobGvBaC49bep94xNi12TGmBk5Tf3eTBEh3o2OqBv2dhGRmggi8O1V7NFEKVe8Y+sljtjeyb6Xt3CRBbWVMtYihpywTc4gITSAe0e5ET9Tx0oOp9Jc/HO8Li3w2UjzEMo09kNVAX2tNyhrx2kJISIvZrpx01ohzW/511Jz/AKg3HD+n01u0WmyEoXK8kiKRGBKBePQ103oogIJqWiqq7ewlHX28daukMuDdL5ePpZij7qMS0NPnAUtV03GiuASiiqC7lHVNF7qDsOaZO6z0yuuS2GSgmlsOdbZaCJpxa5jZ7TQhXtRdFSiHJMJX6ymYYlDyS25nAZYnc3ksSYscTTkvGyW5QiOJxVtVTSiUtgnVPqDaeoTPT7qQ0wc2YG63XRgRBHCVCUFXloIEDmwhRUAVQuCp6A7hRBQKBQKBQKBQKCCvX44n3ifZWs2PYr5drQrIxFAoFAoFAoFBZYP4mz94n2KrXbVuzZDPUPRQKBQKBQKBQcn+sZ/de2fl3+pOqGv7MdbsO5nzF/semHn2tU+jlAoO2/Vr/wDEf+5f6+tlw/8Ae8XpcH32/wCH+P8Ayu21snCFB5c60/nMvP8Au39FarSav8yfpzPrPdn5DH/F/Pc2cc615VYLLFtEOLBcjRBUWzebeI1QiUvEougnaXor1j1l1ttIoxa3uxp9Rluy3XXxdd0TFP5Ul/zE5r/sVt/0T/8A29e/j7+iPp41X+zdL97J5bf9L4d+sLmjrRtlCtqCYqKqjT+uipp/D1E66/oh6t7n6WJrvZPLb/pVLp1/fuw/lzP7dKwaftx1txxn5PL7E+Z64rfPjZQcn+sZ/de2fl3+pOqGv7MdbsO5nzF/semGD6uH/BLx+Ut/g6jh/Zlk76fm4/Znzuv1sHFlB5O6o/nBvn5Sv7VK0Wp/Ml9g4F8lj9l3roxO8306teq6nH5rBfrHS2/5ipW00l1ccPnveXFua2/w0n6o9K71ZaFq3aN5q1TYumvPYda07dd4KPZ8deborEwzae/cyW3dF0T9ag9AY/KwJT0058x5z5BAP/sKq6GP9vxui73X11lOiyPTPpdIq45coPGV7m+evM+bru81Jde3enmGpa/o1zt81mZfcNLi93its+7bEeSHrnFf7r2f8hjfgRrf4uzHU+Na/wCYye3d55Sle1RCZz/crIP7NmfgDrHm7F3VK/wr5rF/2WfzQ8nWP/jdv/KWfwiVorO1D7Bqvyr/AGZ8z2ZXQviBQc768/m+e/KWP2y1U1v5bpe6fzsezcp/1bvx2+/xUf8AbOVX4ftluu+vYxdd3od0rZuAKDzH1x/ONP8A4qP+BGtLrPzJfVe63yNvXd55UGqroigUCgUHbfq1/wDiP/cv9fWy4f8AveL0uD77f8P8f+V22tk4QoPI/UX+/d+/Lnv261odR25632Tg3yeL2I8z0v08e52C2E9UXSCwGqfqG0D/AOxrc4J+xHU+W8Ytpq8sf47vrlYaytaq3VGI9L6f3tlkVI0j8zROK6NELhf5orWDUxXHLbcCyRZrMcz96nl5Hn/pDDcldRLOICqo04bxqncLbZFqvq10StVpYrkh9G7xZIs0WSvPFPLMPVNbx8jKDgv1j/8Ajdn/ACZz8JWr4h2ofQ+5f5WT2o8zj9a92hQKDtv1a/8AxH/uX+vrZcP/AHvF6XB99v8Ah/j/AMrttbJwhQKBQKCtdRMUXKMVlWttUGXwehmXAUeb4ii+ok1HX11hz4t+2jacG4h8JqLck9nZPVP0q8xRZOR4jf0dBHLddoRKiiY8U1RUVFEkVCEk+Ja0sTdju6Jh9WvswazDSaX47vp5U1lHVnMMktq22a60zDNUV5uMCt8zTiiGqqSqmvHSsmTVX3xSVDQd39NpsnvLImbuas1p1J7ojgk+45AxkEpkm7Vb1Vxlw0VEefRFQEDXtQF8Sr6U0rLo8MzdvTshr+9HFbMeGcNs1yX7fBHh6319Yn++sL+zWvw79Tr+3HV60dzflbv+yf5bVUxjqPlmMwHIFokgzGddV8xJptxd5CIKupIq9gJWDHqL7IpDca7gum1V8X5ba3RFNsxyfSWhOnZLl17R19XrndZGgAIBqu1OwRAERBFPUmnfXibrsl3TKxixYNHipFLMcfTbL0v0zw8sVxVmA/os54lkTlFdU5poibUX9SIoNbnT4ty2nO+Wcc4j8XqJvjsRyW9X7VrrO1DnvWfB5eTWFmRbg5tythEbTKe0404iI4A/qvCKp8FVNXhm+3k2w6Tu1xS3S5ptvmll/P0TGyXBMZyvIcRujki3HyH1RWpMd4dRJBX2XAXRdUX4FStXjy3Y55H0PXcPwazHFt/LG2Jj0S2cw6iZNlgst3V0EjR13txmB2N71TTeqKpKpacOK8O6vWXPdk2sXDuDYNHWccTvTzzyz1On9BsEnwTfyW5Mkwr7XJt7TiaEoEqKbqovFNdqIPpTX1Vc0WGY+1LlO9nFbMkRgxzWk1unzR60T14wa4NXgsohsk7BlACTlBFVWnGxQEIkTsEhROPp7a8a3DNd6Ni53U4rZOL4e6aX29nwxPL5YVHFeq2W4zbFtlvcZchoRG02+3v5akupbFRR4KvHRe+q+LU32RSG51/ANNqsnvL4mLvBO3rQzbORZfkJq2Dk+7T3N7ionevDVdOAAKfEiVjpdku6ZleuuwaPDy0sx2R9OufO77mNgax/otLs7ZIXk4rQGaJohOE+BOEifqjJVra5bNzDMPnfDdXOo4rbln966fJuzT6nGukX5xrL/GufgTrXaX8yHb94vkcnVHnh6qrePkTxLXNvu71F1dwqRlGMbYI7rlAPzEVvgnMTTQ29V7yTinrRK3eqw79vJth8n7u8Tt0mo+32L+SfB0S872HIMixG8lJgkUSc1q1IYdFdFTXiDjZad6fFWpsyXY5rG19J1ejwazFu3/asnliY88Skcv6mZTlUZqLc3WwiNFzEjsBsAjRFRCLVSJdNfTpXrLqLr4pKvw7gmn0l03Y4nennnlX7oNglwbuBZRcGSYjg2TduE0UScJxNCdRF+1QNURe/X1Va0WGa70ud72cVsmz4eyazWt3gpzddVN60/nMvP+7f0Vqq+r/Mn6czd92fkMf8X89zWsPVXNLFamLVbZYNQo+/lATLZqm81cLxEKr7RLUWam+2KRPIy6vgGl1GScmS2Zuu8M80UQ7z2RZXfCcPnXO7TCTXaOpLpoiaIKIgiKfAiJWOZuvu6ZXbbcGkw0ilmO36fTnd3m4qWL9E7ja3VQpfljemEPFOc4SKSIvegpoOvqrZzi3MMw+fYtf8VxWzJHZ3qR1R9KuRdIvzjWX+Nc/AnVDS/mQ7PvF8jk6o88PVVbx8ieLJ347I/jT/AGy1zl219zxdiOp2b6wf/BMa/wDa/g2q2Ou7Nrh+5/5ubxeeXL8WzXIcXckOWZ8WClIIvKTYOaoCqo+2i6e0tUsea6zY6zX8Mw6uIjLFd3ZyzBkOWZPlk1grpIOY8HzcVhsEFEUtNUBttE8RKnHvWmTLdknl5TR8P0+jtn3cbsc8+uZd06J4HNxy0SLhdG1ZuVy2/wAnJPE0yGu1C9BEpaqndw79a2ejwTZFZ2y4DvPxazU5IsxzWyzn6Zn0R63OfrA/37b/ACFn9u5VTXdvxOm7ofJz7c+aE/gmVDjPRi4XECRJZTHmIIr3vuACCunfsTU19SVlw5dzDM+FruLaD4rillk9ncibuqJnz7PG5diNheyPJ4FqRSXzbyc9xPaRtPG6Wq96AirVHFZv3RDrOI6uNNp7sn3Y5Ovm+t6sv2PQ7tjcuxKItx346sNJpwbVE+bJE/UEiKnwVvb8cXWza+RaTWXYc9ub96Lq9fT5XkuFLuWPX5uS3qzcLZI4ivc40WhAXq4Ki1oYmbLq88PsOXHj1OGbZ5bL7fql66sF6iXuzQ7tEXWPMaFwU7VFV4EC+sS1FfXW+svi6ImHxrV6a7Blux3bbZp9Otv17V3iyd+OyP40/wBstc5dtfc8XYjqezIP4lH/AIoP2qV0Vux8Qy9uet5q64/nGn/xUf8AAjWm1n5kvqPdb5G3ru88rfa//LnL/wDaf0xKsW/Lz9Odpc//AN3b4v5FC6RfnGsv8a5+BOqul/Mh0XeL5HJ1R54eqq3j5EUHBfrH/wDG7P8Akzn4StXxDtQ+h9y/ysntR5lb6LY375zeM84O6La0846qpw3gqI0nw8xUL4lrDpMe9f1Nn3m1vuNJMR2sn2Y9P1ed2/q7+bm9fxTf4YK2Wq/Llwfd357H1z5pcS6HfnGgfxUj8CVa3R/mQ7vvT8jd12+eGj1d/ONev41v8CFedV+ZKx3d+Rx9U+eXe+kX5ubL/FOfhjraaX8uHzzvF89k6480OdfWR/HbF/FSP2zdVOIbYdL3K7GXrt9LP0N/uVlH678AVTo+xcx96fmsP0/ecWYfdYfbfaLa60SG2WiLoQrqi6Lw7a10TR3V9sXRMTslc/8AGnqZ/XP/ALtF/wCyqx8Xk6fM0f8AbOg/T/8Aa/8A1KldLpOutwfuM93nTJJb33dojuL07QQRT4krBddN01luMGCzFZFlkUtt2OpYBkN4uPTTMbdMkc2Ha7eAQGtgDyxcB9STcIoRa7E9pVq7gyTOO6J5ocnxfR4sWv099sUuyXzvbeWm79ORyQAMzEAFSMlRBFE1VVXsREqg7GZpyy9e4RjwY9itutWiI6w0iyVTvePxuLr3+Il09Vb/AA49y2IfGeKaz4nUX5OaZ5OqOSPqeauqP5wL5+Ur9hK0+p/Ml9Q4F8lj9l0Tqh+ZTEv/AL3f0Byrep/Jt8Xmc1wL/wC1z/8A9P8A/SEJ9Xb++s3+zXfw7FY9B256vUv98vlbf+yP5bnZuov9xL9+QvftFrYajsT1OI4N85i9uPO809Ov792H8uZ/bpWn0/bjrfUeM/J5fYnzPrqNd/e+cXiahbm1kEy0vcrbHzQKnwoGtNRfvXzKOC6f3Okx2c+7Xxzy+l6F6Q2r3b0+tQEOjkkClmvp55KYL/o1GttpbaY4fN+8Wo97rb55rZ3fJyeeqt/WIt3OxSDOFNSiTEEvUDwEir+yAaw6+37ET4Wz7nZt3UXWfes80/8AlzPpHl0bGb/NlSy/kzsF9FDXTc40iOtin6otiinw1T0uWLLpmeh1XeLh12qw2229qL7fJPJPnr4lXdcuWQ38jX5643STwTjxdfPgidvDUqwTW+7wy21sY9Nhpssx2/VEPWtnx6DbccjWIQRyIzHSM4KpwcRR0cVU/Vqqqvw1vrMcRbuvjmp1l+XPObZdN1ero8jyhk1mk45k022KRC5BfVGXewlDXc0fDsVRVFrRZLJsumOh9f0Opt1OC3JzX28vpjyvUHT3KQyfFIdzVU8zpyZop3Pt8D4d27gSepa3WDLv2RL5RxjQfC6i7H+7tt6p2erxLHWZrHk7qj+cC+flK/YStFqfzJfYOBfJY/ZeiOmAiXT2yCSIorFRFReKKiqtbbTflw+bcdmmtye084dQMaXHMtuFsEdI4nzYi8eLDniDivbtRdq+tK1GfHuXzD6bwjW/E6a3J+9Sk9cbfWteU9QvfHSe0Wxx3W5DJ8vNRV1Im4gaga9/i3hx9KLWfJn3sURztRoOD+54jkyRH2N2tvXdPopPiox9ArV5zOfNkOoW6M48hd29zRoU/YmS/FUaG2t9eh6726jc0m79+6I8nL6IekCESFRJNRJNFRexUWtw+YxNHjG7QSt91mwC13RH3WC17dWzUP8AJXO3W0mYfcNPl95jtv8AvWxPlhd+r1197fRe4qu45NoaN1f/AFm8kP8Az0WrOqu3t2f8LQ93dP7n31n3cs+SkU+p0D6uf917n+Xf6kKtaDsz1uc75/MWex6ZdYq+49yH6xd45NltloAvHLfKQ4ifcMDtRF+EnNfiqhr7/sxDs+5umrlvyz+7bTy/+PrVT6vlq8zmEieSahAikor6HHiQB/zN9V9DbW+vQ3HfDUbumiz7931Ry+ej0LIYbkR3WHOLboEBp6iTRa20xV82sum2YmNsPGEuO9CmvRz1F6M6TZL2KhNkqL+ilc7MUmj7jjvi+yLo2XRXyr31ouaXS8WG5IuvnLJFeXTuU3HiVPiVatau7emJ/wAMOf7s4PdYsuP7ua6PJFro/wBXb+5U3+0nfwDFXNB2J6/U5nvl81b/ANcfzXH1if7lQv7Sa/AP01/Yjr9Z3N+au/65/mtUj6u399Zv9mu/h2KraDtz1epve+Xytv8A2R/Lc9EVtnzV46yr+9F4/LpP4Yq5/L2p632zQfL4/Yt80PWOK/3Xs/5DG/AjW9xdmOp8e1/zGT27vPLmn1j/APgln/KXPwdUuIdmHU9y/wA3J7Medyjp3jn0hzC3W0x3Rlc5sv0clrxmi/fabfjqjgx798Q6/jGt+G0198dqlI655I9b1FlX917x+QyfwJVu8vZnqfJ9B8xj9u3zw8t9Ov792H8uZ/bpWk0/bjrfWeM/J5fYnzLF15/OC9+TMftVrLrfzGt7p/JR7VzqXQb837P5S/8AZSr2i/Lcl3s+dn2bUJ9Y/wD4JZ/ylz8HWLiHZhf7l/m5PZjzqR0nu/ue2ZdcULa4xbfmS/8AWmexv/PJKraW/di6fA33eDT++yYLOnJy9W2fqUqw2wrpe4FtHXWZIaY4dyOGgqvxItV7Ld66I6W91ef3WK7J922Z8kPZQAIAIAiCIoiCKdiInYldC+IzNeV5s69W7yufOSETRJ0Zl/XuVRRWV/BVp9bbTJ1vqHdPNv6OLfuXTHp9LoX1erp5jEpcAi1OBKJRT0NvChD/AJ6HVrQXVsmOiXN98MG7qbb/AL9v1x+yjqVXnJFAoFAoFAoFAoFB5z+rxlOMWS6ZyF6u8K2E/chVgZkhqOpoJvblFHCHdpqmulEyx/WM6i41ltntWH4rJC93WVPaeXynzgDoBtgAmnhUzJ1OxV0RF1oQ3frTK/bummM2cj1VJTQuqPsksaMQfZPWhDvkGGzCgx4bKbWYzQMtInDQWxQR/QSiHCOqbRW/6x2BXKOiA5MBqM6qd6c5xolX/wBm9pRL86guJO+tFhkJ5NY8SK242HBU5iLIeQ+z0gPyUHf6IVzCen+MYVCkQsejnGjSnEeeA3XHdTQUHVOYpacESg5V9UH+5F5/tNf6O3RMpz60v5p5H5ZG/bLQhEdZJTzP1bba22ugyYtpad9YoLbn7YEoOndM4LUDp3jMVtERAtkRS07FM2RMy/XESrRDkn1nUCBk3T++try5MWcepompaNOx3Q4/qV3fLRMPQFEOD9Gvz69Sv45z+krRLoPW780+T/kZfthoiFO6D59g9n6RWOJdcgt0KYx5rnRH5TIPBvmvEO5pS3pqJIvZ2caJlVbjfrf1H+sXjb+MqUu2WBoDl3ARIQVGDN4i8SIuzcYtounFV4cONBt/WCvUGx9XMCvE9SGFA0kSFBNxIDchFLQe+hC1/wDNL0n/ANomfzYv06FD6xE+Pceh8q4RlVY0zyEhlSTRdjrzZjqndwWhCGwf6x3TG1YhYLRNkym5UC3xIklUjmQC4ywDZ6KOuqbh7koUddxbMMZyq3e8cfuDc+Ki7TJvVCAtNdrjZIJguncSJRDz/ds5sOF/WeyW8Xw3AhFCYjorQK4W84kRU8KfeLRK33v6zXS2XZp8Rl+Yr0iM602ixiRNxgopquvpWhR9/VQ/Ne7/AGnI/BtUJaWQO/Sr6zlltSfOQcShrLkD26PkPMQv2bjCfFQYem7yYv8AWGzPFi+biXxPeEQe5XOElEFPQgPup+toOy5UYN4veHDXaAQZJES9yI0SqtEOW/VQ/Ne7/acj8G1RMo3PP/NRhP8AZiftp1B2WbjGPTrtFvEy3R5F0goiQ5rjYk60iKqpsNeKcSWiHJepv1i8Sgwb5jdrbkSchEpNr0cAWo7TyKTBOG4ZIm0C1Xs4+pONE0WjopiL2F9MI8d91qRLfR24yFYMXGtzooogDgaiSIACikmqa66apQlS/qixlPFL/dHEUpEu5ct15dNS5TIn+gr6r8dCV768w2ZXSPJAdTVAji8PqNp0HBX5RoiFNxyY5M+qc664qqQ2eeymv3LDrzQ/5oJRLY6D59g9n6RWOJdcgt0KYx5rnRH5TIPBvmvEO5pS3pqJIvZ2caEqndsgt3Ub6xWMOYuRTLfYW23Jc5BJG1Rhw3jJNURdmpC2ir2kvwUHpSiCgUCgUCgUCgUEFevxxPvE+ytZsexXy7WhWRiKBQKBQKBQKCywfxNn7xPsVWu2rdmyGeoeigUCgUCgUCg5P9Yz+69s/Lv9SdUNf2Y63YdzPmL/AGPTDz7WqfRygUHbfq1/+I/9y/19bLh/73i9Lg++3/D/AB/5Xba2ThCg8udafzmXn/dv6K1Wk1f5k/TmfWe7PyGP+L+e5SKrN8UCgsXTr+/dh/Lmf26Vm0/bjrazjPyeX2J8z1xW+fGyg5P9Yz+69s/Lv9SdUNf2Y63YdzPmL/Y9MMH1cP8Agl4/KW/wdRw/syyd9Pzcfsz53X62Diyg8ndUfzg3z8pX9qlaLU/mS+wcC+Sx+y6z9XWdzMXuMJV1WPM5ieoXWxRP0W1q/oJ+zMeFx/fLFTUWXfes80z63WKvOPKCo9Kbf5DCIkfTaovS9U+CU6Kf5qJVfTW0sjx+dueP5veau67wW/ywt1WGmR+QzPJWC5zNdPLRH3tfRy2yL/JXjJNLZnwLOjx7+ay3711seWXjWuefbnsbFf7r2f8AIY34Ea6HF2Y6nxPX/MZPbu88pSvaohM5/uVkH9mzPwB1jzdi7qlf4V81i/7LP5oeTrH/AMbt/wCUs/hErRWdqH2DVflX+zPmezK6F8QKDnfXn83z35Sx+2Wqmt/LdL3T+dj2blP+rd+O33+Kj/tnKr8P2y3XfXsYuu70O6Vs3AFB5v6rCJdX9pIiirkJFReKKii3Wn1P53kfTuATThniv9L0H7jsn9Xxv9C3+lW23Leh84+Ky/fu8snuOyf1fG/0Lf6VNy3oPisv37vLJ7jsn9Xxv9C3+lTct6D4rL9+7yy4L9YOHEi5NbQjMNsAULUhbFARV5p8VQUStXroiLop0PoXc/Jdfgvm6Zn7fP1Q5ZVF1ztv1a//ABH/ALl/r62XD/3vF6XB99v+H+P/ACu21snCFB5H6i/37v35c9+3WtDqO3PW+ycG+TxexHmd16F35i44OzB3osq1mbDoa+LYZK42Wno0LanwVs9FfWynQ4DvVpJx6ub6fZyRX0T9PC6HVtzRQR1txvH7ZIdkW63Rob7/AAddYaBsiTXXRVFE4a14tx228sQtZ9bmy2xbffddEdMzKRr2qlBwX6x//G7P+TOfhK1fEO1D6H3L/Kye1HmcfrXu0KBQdt+rX/4j/wBy/wBfWy4f+94vS4Pvt/w/x/5Xba2ThCgUCgUCg0rnY7LdQQLnAjzRFFQUkNA5pr9zuRdPirzdZbdtirPg1WXFNcd11vVMwjmMCwmO6jrVigi4Psl5dtdPWmqLXiMFkc0LN/FtVdFJy309qU6IiIoIogiKaCKcERE7krKoTNXw5GjuludaAyRNEUhRV0+Ooom2+6NkvjyML/Z2v2A/pU3Yeve39MsjUdhrXlNi3r27RRNfkpR5uvmdsvupeSgUEZdMYxy6nzLlbIsx1OCOPMgZ6J+qVN1eLsdt22FrBrs+GKY77rY8EywwcLxGA+j8OzQ2HxVFF0WG94qn3Jaap8VRbhsjZEMmXiepyRS7JfMe1KZrIoioipovFF7UoIKTgeFSXVdescE3C9ovLtoq+tdETWsU4LJ5obCzi2qtikZb6e1KRtlmtFrZVm2wmITS+0EdsW0VU712omq/DXu2yLdkUVs+pyZZrkuuunwzVtmAGKiYoQr2iqaovy16YYmY2MYRIgEhAy2JJ2Egoip8iVFIepyXTtmWWpeGDyML/Z2v2A/pVG7DJ72/plnqWNHXTHMfuyotztsaYScEN9oDJNPQRIqpXi7Hbdtiqzg1ubD+Xfdb1TMNWJg+Gw3UejWSE26PEXEYb3IqehVTh8VRGGyNkQzZOKaq+KXZL5j2pTdZFBiOJFcJTNkDJe0iFFX5VSopD3GS6OSJl8+Rhf7O1+wH9Km7Cfe39MsjTDDWvKbFvd27URNdPgpEPN18ztl9GAGKiYoQr2iqaotSiJpsYwiRAJCBlsSTsJBRFT5EqKQ9TkunbMstS8MPkYS//a7f7Af0qikMnvb+mX24ww6iI42JoPsoSIunwa0o8xfMbJY/Iwv9na/YD+lTdh697f0y+24sZstzbIAX3QiiL+hSkInJdO2ZZKl4Y3I0Z0tzjQGXZqQoq6fHUUh6i+6NkvzykXZs5IbEXVB2ppr6dNKUhPvLq1rL9bixmy3NsgBfdCKIv6FKQTkunbMslS8MRQ4hEpEw2RLxVVEVVV+SopD3GS6OeWQGwbFAAUAU7BFNE+RKl5mZnll+0Qw+RhL/APa7f7Af0qikMnvb+mWapY2JyLFcLc4yBkvaRCir+ilRSHuMl0bJl9IwwjfKRseV9xom309nZSiN+a1ryvkIkQCQgZbEk7CQURU+RKUhM5Lp2zLLUvBQY3I8d1UV1oHFTsUhRfs1FHq2+Y2S/Wo7DWvKbFvXt2iia/JShdfM7ZfRgBiomKEK9oqmqL8tSiJmNjG3FitlubZACTsIRRF/QSopD1OS6dsyHEiGSkbLZEvaSiiqvypSkEZLo2TLIAAAoICginYKJoifJUvMzM7Xy7HYd05rYuadm4UXT5aiibb5jZI2ww2Ki22ICXtIKIiL8OlKE3zO2WPyML/Z2v2A/pU3Yeve39MnkYX+ztfsB/Spuwe9v6Zcj+sVHjtWW0K00DarJc1URRP+j9VUNfH2Ydl3NvmcuSs/ux52p9W0RIckEkQhXyaKi8UVPn688P8A3vF6WbvrNPc/x/5XaEhQkVFSO2ip2LsH9KtjSHDe9u6ZZql4YjhxDJSNhsiXtJRFVX9CopD3GS6Nky+jYYMEbNsSbHTaCoiomnBNEpREXzE1iX43GjtFuaaACVNFURRF0+KlC6+6dsvshEhUSRCFeCovFFSpRE0YxhxBJCFhsSTiioIoqL8lRSHqcl088vzyMJf/ALXb/YD+lSkJ97f0yzIiIiIiaInBETs0qWN8uNtuDtcBDH7kkRU/RomLpjYxeRhf7O1+wH9Ko3Ye/e39MvoYcQSQhYbEk4oqCKKi/JSkInJdPPLLUvDE5FiuFucZAyXtIhRV/RSopD3GS6Nky+22WmkVGgEEXiqCiImvxVNEXXTO2X1R5YjhxDJSNhsiXtJRFVX9CopD3GS6NkyyAAAKCAoIp2CiaIlS8zNdr4cjR3S3OtAZImiKQoq6fHUUTbfdGyXx5GF/s7X7Af0qbsPXvb+mWRqOw1rymxb17doomvyUo83XzO2X3UvLCUKGRKRMNqSrqqqAqqqvxVFIe4yXRzy/VhxCREJhtUFNBRRHgnbw4UpBGS7pl9tstNIqNAIIvFUFERNfiqaIuumdsvqjyxuR47qorrQOKnYpCi/ZqKPVt8xsl+tMMNa8psW93btRE10+CkQXXzO2X3UvLCsKGqqqsNqq8VVQHXX5KikPfvbumX6UOIWm5htdqaDqIronoThSkEZLo55fbbTTQ7WgEBVdVQURE1+Kpo83XTO0caadHa6AmKLqiEiKmvx0oW3TGx8txo7RbmmgAlTRVEURdPiqKJuvunbLJUvLCsKGqqqsNqq8VVQHXX5KikPfvbumWZERERETRE4IidmlS8Phxll1ER1sXETsQkRfs0o9W3TGyX43GjtFuaaACVNFURRF0+KooXX3TtlkVEVFRU1ReCovZpUvLEMOIJIQsNiScUVBFFRfkqKQ9zkunnl+uRYzhbnGQMvuiFFX9GlIIyXRsmX02222O1sEAfuRRET9CpeZumdr8cZZdREdbFxE7EJEX7NKJtumNkvlIcRBIUYbQS9pEEdF048eFRSE+8u6ZAhxAJCBhsSTsJBFFT9ClIJyXTtmWWpeGNyPHdVFdaA1TgikKKunx1FHq2+6Nkv1phhrXlNi3u7dqImunwUiC6+Z2y+6l5KBQKBQKBQKBQKDy/0R6Z4Rmd3zR3Jbb584Vx2xl50hnajhvKX7y43rrtTtomXecZ6Y4BjEjzVjskaHK0UUk6E48iKmioLjqmY69+i0Q5d9b2EbmE2eaKKqR7jyy07ER1hxdV+NuiYdwts5m4W6LPZVFZlstvtKi6oouChjovfwWiHCOqLhXD6yOB22OW84YMyHRTRdujzrpa9+vLZ1ol+dSNlt+s5hNxeXbHlx2mBMuCc0zkMIKLp6XQ+Wg76++0ww4+6W1poVNwl7hFNVX5KIc86H9Sb31Ax2dd7pEjxPLy1iMjGQ0EtrQOEqqZHx+cSiZU36oP8Aci8/2mv9HboSnPrS/mnkflkb9stCET1jiPP/AFbbc42mqRotpdc+92tt/ZNKDpfS+4N3DpxjMoCQt1siiap2cxtkQcT4jFUohyb6zRBcMr6fWFtEckSJpkbWq67XXmGg7OPiXd8lEw9AUQ4P0a/Pr1K/jnP6StEug9bvzT5P+Rl+2GiIc26I9F+meQ9NbLfbzZUl3ST5lX3ykShQuXLdaDVsHRb4ACJ7NEzLtONYhjGMxCi2C2MW5k9Fc5IIhGqdiuGupnpr9sq0Q431qZZe64dOGXgF1px0BNs0QhJFkpqiovBaJh2n6MY3/VMP+btfuaIc8+ss2DfRy5NtigNg7DEAFNEREkAiIiJRMJzp9iuMTumuMJNtEKSj9ngK9zo7R71KK2qqW4V119dEOW9MrfHxL6yWS4vZdw2R6KprHQlUG1VtmSHp/eidJsde5aJblphQ5n1ssmZlsNyWvdzRct0BMdUiw9F0JFSg63kmN46GO3QwtcMSGG+okjDSKio0Wiou2iHOvqrPNM9KZLzpIDTVxkm4a9iCLTSqq/AlEy5r02Xq9kGTZNnWENQ/+8pbrD7s5R1ESJHhaBC+5BQ1+Kg/Mvc6nYr1OxTN87GI2avhGV+EqbPLtlo8h7ewlakEielPgoPQvV28NWnpjks0yQdYDzDRcP3ySPIb7eHtuJRCB+rhanLf0js6uoouTCflqK/cuPEgfKAitEyqmef+ajCf7MT9tOoOjXrqfabR1CtOESoj/nbw0j0aYnLSOiEriIJKpIW7VlU0RO9KISWRYDh+QwJUK6WmM8EtC5jyNALyGWvzgOom4T1XXdQcj+q5NnvWTK8VekE9DtMlAhvKmooknmgaBx7NzO/TX7b10TL9+qK/y8byK1uajLh3ETfaX7XmNICf5zBJ8VCV869zmIfSPIzdJE5rAMAirxU3nQBET9lrREKfj0JyH9U91lxFQis059EX7l9x54f800olHdEei/TPIumllvt5syS7pJWSr76yJQIXKluthq2Dot8ABE9mhMu0Y1h2L4xFONYLYxbmnNFd5IaGaj2cw11M9NeG5aITFAoFAoFAoFAoFBBXr8cT7xPsrWbHsV8u1oVkYigUCgUCgUCgssH8TZ+8T7FVrtq3ZshnqHooFAoFAoFAoOT/AFjP7r2z8u/1J1Q1/Zjrdh3M+Yv9j0w8+1qn0coFB236tf8A4j/3L/X1suH/AL3i9Lg++3/D/H/ldtrZOEKDy51p/OZef92/orVaTV/mT9OZ9Z7s/IY/4v57naelFptT3T2zOvQ2HXSbc3GbQES/PGnFVStjpbYnHHI4bvBqMlutyRF10RWOeeiFt9x2T+r43+hb/SqxuW9DTfFZfv3eWWCbZLKkKQqQIyKjZ6LyW/uV9VRNltNjJi1WXej7V23pl5b6df37sP5cz+3StJp+3HW+s8Z+Ty+xPmeuK3z42UHJ/rGf3Xtn5d/qTqhr+zHW7DuZ8xf7Hphg+rh/wS8flLf4Oo4f2ZZO+n5uP2Z87r9bBxZQeTuqH5wL5+Ur9hK0Wp/Ml9h4F8lj9lefq4Ttl3vMDX9/jtPonD/oTUP9dVnh93LMNB30xVx47+i6Y8sfsd4raPnpQadpg+Rh+XREREdfMUT0OPG4nx6FxrzbbSGfUZfeXb3gj6oiG5XpgVLqxM8p08vbuuimyjKf+2cFr/7OsGqmmOW57v49/W448NfJEy8pVon157GxX+69n/IY34Ea6HF2Y6nxPX/MZPbu88pSvaohM5/uVkH9mzPwB1jzdi7qlf4V81i/7LP5oeTrH/xu3/lLP4RK0Vnah9g1X5V/sz5nsyuhfECg5315/N89+Usftlqprfy3S90/nY9m5T/q3fjt9/io/wC2cqvw/bLdd9exi67vQ7pWzcAUHm/qw4DfV1XHCQGwOERmS6IiIAKqqq1p9V+d5H0/u/Ezw2kdF/nl3X6c4V/8wW3+eMfu62nvrPvR5Xz/APpWq/Syfgu9R9OcK/8AmC2/zxj93T31n3o8p/StV+lk/Bd6j6c4V/8AMFt/njH7unvrPvR5T+lar9LJ+C71OHdervabnkdvets1ic0EPYbkZ0HRQuaa6KoKSIui1rNbfF10UmvI77unp8mLBfGS262d/niY5o6XMapOqdt+rX/4j/3L/X1suH/veL0uD77f8P8AH/ldtrZOEKDyP1F/v3fvy579utaHUduet9k4N8ni9iPM1sUyy8YxdguVsc2mnheZLVW3Q7wMUVNU+xXnFlmyawy8Q4fi1WP3eSOqeeJ6Yd6x7rvhlxZBLkblpl6eMHRJxpS79jjaFw++Qa2mPW2Tt5Hz3Wd1NVjn/bpkt8HJPkn0VTUjqx08YaVw72ySJ3No44X7EBVayzqscc6jZ3f1t00jHP1R6VN/xiTIs2stmsgGxajlCsp9xEFx/aiqgoKKu0NU19K+rsWt8Xv3xbbsq3f9ufDaTJlyzE5N3kiNkeuXX62Diyg4L9Y//jdn/JnPwlaviHah9D7l/lZPajzOP1r3aFAoO2/Vr/8AEf8AuX+vrZcP/e8XpcH32/4f4/8AK7bWycIUCgUCgUCgUCgUCgUCgUCgUCgUCgUCgUCgUCgUCgUCgUCgUCgUCgUCgUCgUCgUCgUCgUCgUCgUCgUCgUCgUCgUCgUCgUCgUGGTDhyhEZLDb4iuoo4AmiL6tyLUTETte7Mt1nZmY6n5Ggwou7ysdpjfpv5QCGunZrtRNdNaRbEbE35b7+1Mz1s9SxlAoFAoFAoFAoFAoFAoFAoFAoFAoFAoFAoFAoFAoFAoFAoFAoFAoFAoFAoFAoFAoFAoFAoFAoFAoFAoFAoFAoFAoOWdEenmSYhMyp28g0AXeaMiHynEc1BCdVd2nZ++JRMup0Qr+fYZb8yxSfj00labliitSBTUmnQJDbcROGuhJxTXimqd9Bx2wQvrP4VbRx22Wq23+2w0VuDMedb1BtFXaI75EU9qdyGK6dnZRKx9J+lGUQsqnZ9nkluTlM0VCPHaVCGOJCgqqkKbd2weWIhwQe9deATXWnpW5ndliHbZAwshtDiv2ySWoiu7Tc2RD4h1URJCTsVKEKFdm/rVXyxuYxMtVvix5QLFl3oHmBdcaJNpqW19zRDFeOxlF9GlB1nplgsfCMNhWBpxH3mtzsyQiaI4+4u4yRPuU9kfUiUQqv1fOnmSYPjVxt9+BoJMmb5hpGXEcTZygDiqesVomUp1xwy95jgbtlsotnOOSy6IumjY7W1VS8S0RCbZxGPP6ex8UvQatuWxmBNRtUVUIWRAiAtNNRIdRX00HH8fxv6xvThl2wY1Dt+TWETI4TkhwA5SGu5UETfimG5V1UdSHXXReNEpjBOlueXXPm+oPUp1kbjEDbbbQwomLKoioGqgpgIt7yUUQiVS4qvpDtlEOWdOunmSWHqhmeRXAGhtt7cI4BA4hGqK8ppuH7XwrRK29TLBcMhwO9WW3IJTp0ZWo4mWwVJVReJL2dlENLo7i12xXpxaLDdxAbhD8xzxbJDD52U66OhJ2+FxKC50HG+tHTzP79mWOZFiQRifsgKYlJcQUR1HUMPCvtJwomGp/wDrYf8A9G/6ugsvUfEc0y3o+ljdFg8okBEOYKGjbPNbcE3dpdmnBdKCmWuy/Wmt1lhWSC7aY0SFHahxndWiMGmQRsFVSE9VQR4+FaC19H+js3ELhccjyK4pdsquyKMmQG5W2xMkM0EzQSMjIUVSVE7ERE9Iflo6eZJF6/XvNnQaSxToQR45o4iuqYsR211b7U8TJUHR73Fdl2afEZ0V6RGdabRV0TcYKKar8K0Q5FhnTXO8e6H33FRaYTIbg5IGOIvJy0blC20RczTgqBvWiVx6MYPKwvAINmnCCXLe9Inq0u4VddcXTQu/RtAH4qIlp9dunk/OcJS3WwWyusWS1Kho6WwV01bcFS7vA4q/FRMOOdUT6nZBdMZ6UEbCS3bbGkSWN6IjkqM09vIn+8VBnfp91QW+22/60ltt0W3Q27K1EhtBHjtJy9BbaFAAfiRKChdSovW7Hb3bOpOS+QGdbdkCG4woGKb0eIUJpO398PjQdb6m9NrvnVjx3JbJLCDmFqaZlRHy8AOKaA7s3IhbVE03Auip2ovbqgQEu4/WxuNuK0FZLdbyeFWXLy08wLoiqaK4mklxBVfSLWqdyJQX3o50vZ6e4utuN4ZVzmOeYuMkEVAU9qCLbeui7ATsVeKrqvDXRCFGyLph1JxHPJ2YdMPLy2buqncbJJIAFTMt5poZNAoKfiRUMSHVUThRKPvOD9eep0uHbs2Zh45jcZ1HpDMQwNXFThqgg9JUj0VUHcSCnbpQdezDFjl9OLnjFlaACctpwLeyRbQFEa5bYqS9iIiIlENPo7i12xXpxaLDdxAbhD8xzxbJDD52U66OhJ2+FxKC50CgUCgUCgUCgUCggr1+OJ94n2VrNj2K+Xa0KyMRQKBQKBQKBQWWD+Js/eJ9iq121bs2Qz1D0UCgUCgUCgUHJ/rGf3Xtn5d/qTqhr+zHW7DuZ8xf7Hph59rVPo5QKDs31bn9J19Y1/fGo57dO3YTia6/r62PD55ZcP31t+xinw3ej1O6Vs3AFB5d61CSdS7uqpohJGUV9KeVaT7KVpNZ+ZP05n1juzP/AMDH/F/Nc7n0j/NzZf4pz8MdbPS/lw4HvF89k6480LfVhpWneXkYtE59dERqO6fHs8IKvGvN80iWfTW72W2Om6PO8m4M7ys0sJ7tqJcYu4v1KvCi/oVosM/bjrh9h4rbXS5Y/wD13fyy9fVv3xcoOUfWLEvorbS0Xak5EVe7VWXNPsVR1/Zjrdh3Mn/5F/semGH6uLZJj92c4bSliKJ36i2ir+2qNB2Z63vvnd/vWR/h9LrtX3GFB5G6hGJ51f1FdUSfIT4xcVF/RStDn7c9b7LweKaTF7FvmWDoVO8t1Cita6JMYfYXu10DmonytVl0V1MjW96sW9orp+7Ns/XT0vTNbl8sKBQKDmvX+ZyMEFlF4y5jLSp6hE3fstpVPXTSzxuo7o497WV+7ZM+aPS831p3097GxX+69n/IY34Ea6HF2Y6nxPX/ADGT27vPKUr2qITOf7lZB/Zsz8AdY83Yu6pX+FfNYv8Ass/mh5Osf/G7f+Us/hErRWdqH2DVflX+zPmezK6F8QKDnfXn83z35Sx+2Wqmt/LdL3T+dj2blX+rY0u3IXVFNFWIAlw14c5ST9FKwcPjteJtu+t35Ue1/ldsrZOEKDzD1vMS6j3FEXVRbjoXqXkAv2FrS6z8yX1buvH/AMGzru/mlQ6quhKBQKBQdt+rX/4j/wBy/wBfWy4f+94vS4Pvt/w/x/5Xba2ThCg8j9Rf79378ue/brWh1HbnrfZODfJ4vYjzOhY70Dg3ew266++nGlnR2nyaRhFQScBCUdVNNdFXTWrePQxdbE12uc1ne2/Dmvx+7id26Y7XR4kh/wAt0L+vXf5uP/aV6/p8dKt/et/6Ufi/Yhsx6GxMexqdeQu7kgoYiSMqygIW4xD2kNdPa9FY8ujiy2Zqu8N703anPbinHFu9z18HUpvS784Nj/KU/arVfTfmQ3fHfksnsvWNb18fKDgf1jnBW/Whv7YYpkqeonFRP2tavX9qOp9E7mR/s5J/xehyGte7MoFB236tf/iP/cv9fWy4f+94vS4Pvt/w/wAf+V22tk4QoFAoFAoFAoFAoFAoFAoFAoFAoFAoFAoFAoFAoFAoFAoFAoFAoFAoFAoFAoFAoFAoFAoFAoFAoFAoFAoFAoFAoFAoFAoFAoFAoFAoFAoFAoFAoFAoFAoFAoFAoFAoFAoFAoFAoFAoFAoFAoFAoFAoFAoFAoFAoFAoFAoFAoFAoFAoFAoFAoFAoFAoFAoFAoFAoFAoFAoFAoFAoFAoFAoFAoFAoFAoFAoFAoFBR5/S9iZ1WtvUFbgYPW6MUYbejSKJoTTzW5XN2qfv+vs91BeKCn9UunbOfYyNienFbwGS3J54No6urYkO3apB27/TQWi2w0g26LCQt6RWW2UNU03csUHXT16UGxQKBQKBQKBQKBQKBQKBQKBQKCCvX44n3ifZWs2PYr5drQrIxFAoFAoFAoFBZYP4mz94n2KrXbVuzZDPUPRQKBQKBQKBQcn+sZ/de2fl3+pOqGv7MdbsO5nzF/semHn2tU+jlAoOk9A7oMPOvKmWg3CK6yKL92GjqfoNlVzQ3Uvp0uX724N/Sb0fuXRPo9L0jW4fMCg491U6SZBkWTJd7OTBNyGgbkA6agoG2m3d2LqKjp2Vr9Tpbr7qw7XgHeHDpsHustaxM0py7XTcWsvuTHbdaVNHChsA044muhGieNU17lLXSruOzdtiOhyuv1Pv89+TZvXTKUr2qKv1PuzdswO8vkW0nY5RmuOiqcj5pNPWm7WsGpu3ccttwLTzl1mOOi6v4eV5Vt8s4U+NMBNTjOg8KetskJPsVpLZpNX13Nji+ybZ/eiY8r2ZCmR5sNiZHLfHkti6yfpAxQhX5FroYmsVh8Py47rLptu22zSfEzVLwp3VbD5+V4skCAQJMYkNyWRcXaJKIkCju46eFxar6nFN9tIbvgHErNJqN+/szbMTTxT6Hx0nwudieNOQ7gQFOkyCkOo2u4RRREBHXhrwDX46jS4ZstpO1PeDidmszxdZXcttpFfHPpXSrLRscmSxFjOyXzRthgCcdcLgggCbiVfgRKiZpFXqyyb7otjlmeR41vE8rjdptwJNCmSHZCovaiump/5a56+6szL7fpsPu8dtn3bYjyRRKdPp3kc3scjXQUmMga8eAukjZdn6klrJgupfHWp8Xxe80mS3/BP1cr11W+fGigUCg4z9ZGbthWOEi/vjj7xJ/FiAj+EWtdxCeSIdx3LxfayX9EWx5a+pwutY797GxX+69n/IY34Ea6HF2Y6nxPX/ADGT27vPKUr2qITOf7lZB/Zsz8AdY83Yu6pX+FfNYv8Ass/mh5Osf/G7f+Us/hErRWdqH2DVflX+zPmezK6F8QKCBzbEmMqsZWh+QUVsnQdV0BQi8C66aKqdtYs2Lfto2PC+ITpM3vIjemkx5X5heFWjEbWUC3K45zT5r77yopmeiJ3IiIiInBEphwxjikHE+J5dZk376RSKREbIT9ZWuKDyt1ekjI6j3pwewXG2+HpaZBtf0RrR6qa5JfXO7tm7occeCZ8t0yp1V27KBQKBQdt+rX/4j/3L/X1suH/veL0uD77f8P8AH/ldtrZOEKDyP1F/v3fvy579utaHUduet9k4N8ni9iPM9B9G7qFw6e23QtXIaHEeTXXRWiXan+jUVra6S6uOHzjvJp5x62/oupdHj/bVdastEhM3sb99xS52lgkGRKZVGVLgPMFUMEVe5FIdKxZrN6yYX+F6qNPqLMk7LZ5erY4t0s6bZdEziHOuVuchw7eRuPOvImhFsIQRvj4l3KnFOCVrtNp74viZjY7nj3G9NfpLrMd8XXX7KdfP0PQlbZ83KDzZ16u7M7OVjMkhDbozcc9OzmKpOlx9SOInxVp9bfW+nQ+od09POPSb0/v3TPi2ehziqbpygUHbfq1/+I/9y/19bLh/73i9Lg++3/D/AB/5Xba2ThCgUCgUCgUCgUCgUCgUCgUCgUCgUCgUCgUCgUHLuq/VHIMQvMOFbY8R5qRH5xlJBwiQt5DomxxtNNB9FUtVqbscxEUdZ3f4Dh1mK6/JN0TF1OSnRHTEqR/zE5r/ALFbf9E//wBvVb4+/oj6eNvv7N0v3snlt/0ty2/WNvwPj7ztcV5jXxpGVxk0T1byeRdK9W6+7niGHP3MwzH+3fdE+Gk+aIdqx3IbZkFoYuttc5kZ9OxU0ICTgQGncQrWxx5IvisOF1mjyabJOPJFLo+lUlXtVKDgl76+ZhBvM+EzDt5NRZDrLZG2+pKLZqKKujyJronorV366+JmKQ+h6XulpsmK2+bslbrYnbbzx7LS/wCYnNf9itv+if8A+3rz8ff0R9PGz/2bpfvZPLb/AKT/AJic1/2K2/6J/wD7enx9/RH08Z/Zul+9k8tv+l6BCUAwRlSDFptGkddMl2gKbdxKqr2IlbWvJV85nHO/u28s1o4plf1hJnmnI+MxW0jAqik6UhER6fbA2iigp6N2vwJWty66a0td1w/ufbuxdnune+7bzdc8/iVtnrx1BbdUzejPCq68o2BQfg8CiX6NYY1uRtLu6eimKRF0fxet1Tpt1ch5Y8ttmMJCvAipiAlq08I8SVvXxISdqiuvDjr6L2n1UZOSeSXI8b7vXaOPeWzvY/rjr9bV6s9Tb9h9xgRrYxFeblMk44skHCVFEtvDY43XnVai7HMRFGbu/wADw62y67JN0bs05KemJUP/AJic1/2K2/6J/wD7eq3x9/RH08boP7N0v3snlt/0u/WqeFwtcOe3+9zGG3w+B0ENPs1tLbqxEvneoxTjyXWT+7Mx5Jcm6i9aMgx3K5VntcaE9Hii2hm+DpHvMENU1B0E4bk7qo59XdZfSKOw4N3Zw6nT25ck3xN1dkxsrTniUPZOvmYTrzAhPQ7eLUqQ0y4QNvoSC4aCqpq8qa6L6Kx2a6+ZiKQu6rulpseK6+LslbbZnbbzR7LvdbR88ch6ldZb5jeUu2e1R4bzUdptXykA6Z81xN+iKDjaabCHurX6jV3WXUijtOCd28Wq08Zck3xMzNKU2Ryc8Tz1aeC9cMhveVwLTdI0JqJMMmycYB0XENQVW9FN004miJ2VGHWXXXxE0ZuK918GDT3ZMd183W8vLMU28uy2OZ2qti4V57k/WFzRqQ60MK2qIGQoqtP66Iun8PWpnXX9EPpFnc/SzbE72Ty2/wCl6AjOE7HadLRCMBJUTs1VNa2sPnN9tLph5/k/WFzRqQ60MK2qIGQoqtP66Iun8PWqnXX9EPo1nc/SzbE72Ty2/wCl6AjOE7HadLRCMBJUTs1VNa2sPnN9tLphwO5fWAzKNcZUZuHblBh5xsFJp/VUAlFNdHk9Fau7XXxNKQ+iYe6Glvstum7JyxE7bf8ASvHUnqTfMYs1jmwGIrrtzBSfF8HCEVQALwbHAVOJr2qtWdRqLrIiY52g4JwXDqsuWy+boizZSnTO3knoOknUm+ZjIuTVzYisjDBomljA4Kqriki7t7jn3NNLqLsla8x3h4Lh0Vtk45unertpzU6Iha86v0ywYncbvDBtyTEASbB5CIFUnBHxIKgvYXprPmvm2yZhqOFaS3UamzFdWLbujbscywXrXlV/yy3WiZFgtxpZkLhstvCaILZF4VJ007R9FU8OsuuviJo6rivdjT6fTX5bbr5ut6Zim32Wx1H6xZNjOWSbRAiwnYzINEJvg6R6uNoS6qDoJ2r6KnUau6y+kUYuC929PqtNblvuvi6a7JinJPsy6Lgt+mX/ABO3XeYDbcmWBE4DKEIIouEPhQlNewfTVvDfN1kTLmuK6S3T6m/FbWbbenbsUbqj1fumL39u02dmK+YMi5MKSLh7TNdQBNjjeng0JdfSlVtTqpsupDf8B7uY9XhnJlm6OWkUpzc/LE8/mffTPqblWYO3aM8xBYkRYvMhEDbqArxKojzEV0lUde3TRaafUXZKxyPPHOB6fRRZdE3zbddS7ljZ4Ps7VOk/WAzyNIdjSLfbm32DJt1smn9RMF2kK/P9ypVeddkjkpH08bd2d0NHdbF1t+SYnljlt/0u545emL5YYN2Y4NzGRcUfuSVNDD9aWo1s8d+9bE9LgdbpZwZrsc7bZp6vK5HmnXe+WvJp1ts0aE9BhuclHnwdIycBNHOIOgmiHqicKoZtbdbdMRSjsuGd1MWXBbflm+L7orSJjZzbYnmdE6cX7I7/AI23d72zHjlKJSiNRwcD5lOCEXMNz2lRdPVVvT33XW1uczxrSYNPnnFim6d3bWm3xRH/AJWlddF0XRe5V4prWdqXALn15z223KVb5MG2pIiOmw6iNSNNzZKK6fP+qtVdrckTSYh9Fwd09HlstvtuyUuiJ228/wDC7RiF+S/4zbrxoInLZEnRDXaLqeFwR1VV0QxVK2OK/etiXD8R0nw+e/F92eTq5vqVbq11Gn4dHt421ph6bNNxSGQJkKNNomq6Aba6qRppx9NYdVqJx0ptltu73BbNbdf7ybottpsptnriUX0s6nZbmF8fizYsJmBFYV15xht0T3KqCAopOmnHivZ3Vj02ovyXUmlFvj3A9NosMXWXXzfdNIrMeP8Adhi6hdcQstxetNhjtypkclCTKf1VkDTtABFRUlHsVdURF9NRn1m7NLXvg/dac9kZM0zbbdsiNvX4FBTrv1CR3er8dR/glYHb+h4v0aq/G5HQz3U0VKUu/E6T036zx8kmhabuwEK6OJ/J3G1XkvEiaqKIWqgXoRVXX4eFXNPq9+aTyS5jjXdq7S2+8xzN2ONtdseuHRrlJOLbpUltEVxhlxwELsVQFSTXTT0VcumkVczhsi++22eeYh5//wCYnNf9itv+if8A+3rVfH39EfTxvov9m6X72Ty2/wCk/wCYnNf9itv+if8A+3p8ff0R9PGf2bpfvZPLb/pbFt+sBmUm4xYzkO3ID7zbZqLT+qIZIK6avL6am3XXzNKQx5u6Glssuui7JyRM7bf9Lt+Q5BbMftL91uTnLisJx04mRLwEAThqRL2Vssl8WRWXB6PR5NRkjHjit0/SsuF3v6wmUSJBJaYseBFRV5fMFXnVT0kSqgfEg/LWsv1107OR32l7n6e23/cuuvu8kev62nb+vudR3RWT5Wa2i+MHGtiqnqJtQ0+SvNuuvjbys+bulpLo+zvWz1187teBZ7a8wthSoorHlMKgy4ZqhE2SpqioqabhLuXStlgzxkisOF4twnJosm7dy2zsnp/a53nXWvKrBllxtEOLBcjRDEWzebeI1QmxLxKLoJ2l6KqZtZdbfMRR0vCu7Gn1Gmsy3XXxdd0TFNvsoH/mJzX/AGK2/wCif/7esXx9/RH08bYf2bpfvZPLb/pTOPfWKfKUDWQW5sI5qiFJh70UNftlbNT3J8Ba/DWTHr+X7UKWs7mxFszhvne6LufxxTzOk5xlb1mweVkVp5MkmwYcik4hGyYPvNhu8BAqptc1TjVzNl3bN6HL8L4fGfV24Mlbe1E02xSJnw88KR0z6vZLlGUN2m4RoTUcmXHFOODonqCapxN00/Qqtp9VdfdSaN9xvu7g0mnnJZN83ViOWY9FsOkZXfmbBjs+7u6KkRkjbEuwnF8LYfrjVEq3lv3bZlzGg0k6jPbij96fq5/qcM/5ic1/2K2/6J//ALetb8ff0R9PG77+zdL97J5bf9LvM29QbbZSu1ydFiKy0jrzi9iaonBE7VVVXRErZzfEW1l89xaa/Ll93ZFbpmkOLXj6xl1KSaWa1x24yLo2cxTcMk9Ki2TaD8Gq/DWuv181+zDudN3Mx7v+7fdN3+GkR9cSj/8AmJzX/Yrb/on/APt68/H39EfTxrP9m6X72Ty2/wCla+mfV7Jcoyhu03CNCajky44pxwdE9QTVOJumn6FZ9Pqrr7qTRqON93cGk085LJvm6sRyzHothC5F1t6gWK+TbTKg23nRHVb3cqQm4e0DT5/sIVQkrHk1mS26YmI+njXtF3X0WoxW5LbslLo6bfHHZ5nU+nmW/SrF411MQCXuJmY03qgA6C8URFUl0UVEk499XcGXftq5LjHD/hNROOK7u2K9E/Sik9Tusl0xrIks9mYivqy0JTDki4ao4fiQB2ON9gaLx9NVtRq5supDe8D7t49Vg97lm6KzyUpsjriedPdKcxyvLIUu5XaPEjwGzRmL5cHRNxxOJqqm44m0UVE7O34Ky6bLfkiZmlGv4/w3T6O63Hjm6b9s1mOSObZEcq+Vac8UCgUCgUCgUCgUCgUCgUCgUCgUCgUCgUCgUCgUCgUCgUCgUCgUCgUCgUCgUCgUCgUCgUCgUCgUCgUCgUCgUCgUCgUCgUCgUCgUCgUCgUCgUCgUCgUCgUEFevxxPvE+ytZsexXy7WhWRiKBQKBQKBQKCywfxNn7xPsVWu2rdmyGeoeigUCgUCgUCg5P9Yz+69s/Lv8AUnVDX9mOt2Hcz5i/2PTDz7WqfRygUGzbbhLttwjz4h8uVFcF1k/QQLqnxemvVt0xNYYs2G3LZNl0VtuikvVWCZ9Z8ttgPxjFq4NinnIKr42y7FVE+2BV7C/y1vMOeMkcm18i4rwnLo8lLorZPZu5p/b4FnrM1RQKDDMmRIUV2XLeCPGZFTdecJBARTvVVqJmIisvePHdfdFtsVunmh5u6t9Shyua3BtykNkhEpNkSKhPu6KnNVF7BRF0FO3tVe3RNPqtRvzSOzD6f3e4J8JZN9/5t31R0etzyqjpXaOi3VGLEYbxi9vI00Kr7tmOLoI7l15JkvYmvsKvweitjpNTEfZu8Thu83Arr5nUYorP70f5o9Pl6Xcq2bgSgUCg4n1p6oxXYr2L2R5HVcXbc5ba6ggouqsASdqqvtr+t9Omt1epim7b43d92eBXRdGoyxSnZj/NPo8vQ4jWtd4yR3nGH23210caITBfWK6pUxNHm+2LomJ2S9pRnwkR2pDf728AuB8BJqldFE1fDL7Jtum2eZkqXkoFB58+sVM5mV2+Ii6jHhIa+onXT1/QBK1Ovn7UR4H0jubjpp77um/zRHrcoqi697GxX+69n/IY34Ea6HF2Y6nxPX/MZPbu88pSvaohM5/uVkH9mzPwB1jzdi7qlf4V81i/7LP5oeTrH/xu3/lLP4RK0Vnah9g1X5V/sz5nsyuhfECgUCgUEBmea2bFLU5MnOir6ivlIaKnMePuQU+519ou6sWbNFkVlseG8My6vJFtkcnPPNH06Hky4TpNwnyZ0ot8mU6bzxek3CUi/RWtFddMzWX2HDitx2RZb2bYpHia9eWUoFAoFB236tf/AIj/ANy/19bLh/73i9Lg++3/AA/x/wCV22tk4QoPI/UX+/d+/Lnv261odR25632Tg3yeL2I8yw9H+obWLXVyFcSVLNcFTmucV5LqcBc0T7VU4F8S91ZdJn3JpOyWt7x8HnV44vs/Ns+uOj1ftelGH2JDIPsOC6y6KE26CoQkK8UVFTgqVuImr5ffZNszExSYfdS8lAoKf1E6i2vEraabxevDwL5OEi6rqvBHHET2QT9HsSq+fURjjwt1wbg2TWZNlMUdq70R4fM8tS5UiXKelSXFdkSDJ15wu0jNdxEvwqtaSZrNZfWseO2y2LbYpbEUhiqHsoFB236tf/iP/cv9fWy4f+94vS4Pvt/w/wAf+V22tk4QoFAoFAoFAoFAoFAoFAoFAoFAoFAoFAoFAoFB5++sZ/ei2fkP+uOtVr+1HU+jdzPl7/b9EJToTi2OXjHbg/dLbHmvNy9gOPtiaoPKBdEVe7Va96LHbdbNYryqnevX58Oe2Md91sTZzT4ZQPXTELJYLrbpFpYCK3cG3ebGb4AhsqPiQftdyOd3DhWLW4rbZiY52x7q8Ry6jHfbknemyY5euvqWn6t8l8rXe4xKvl2n2XG07t7gEh/oNjWfh88kw1PfSyIyY7ueYn6qU88uxVsHElB46yr+9F4/LpP4Yq5/L2p632zQfL4/Yt80PRmO9NsEkY/bJD9ljuPPRGHHTVF1IibFSVePeq1t8ensm2OTmfMtbxvV25r7YyXREXXed5kmAIS3wFNBFwkFPQiEtaWdr6rjmtsT4HpDrBdHoHTExZJRKb5eKpJ27T8Rp+uEFT463Grupi63zDu5gjJr4r+7vXerzuL9LMYh5HmUSBOFThNiciS2mqbxbTgKqnYikqIvqrXabHF98ROx3PHtddptLdfZ25pEeP8AY7vmfTXFLjjMtiLbI0OWwybkJ+M0DRi4AqQoqgiKQkvBUX7NbPNp7JtmkPn3DON6jFntm6+662ZjeiZryeN5uxi5O2zI7ZPaVRONJaPh3ihpuH9cOqVp8d27dEvp+uwRlwX2T+9bLpn1j/8Ajdn/ACZz8JV3iHahy3cv8rJ7UeZzR617cWh3QR/fJ0qK4X8WzHcBP+sKqc2/ZifD6nUW5/8A5F2Postu8s3xPmh6R6OXPz/Ty1qq6uRkOM56uUaoP+Ztrb6S6uOHzHvJg93rb+i6l3lj11cFe0yjqW8Wm9idcTPTt/k4mpfghrVz9vJ1y+hW/wDxNBHTZjj8VPWiMV/vRZ/y6N+GGvGLtR1ruv8Al8nsXeaXsVVRE1Xgidq10D4m8jXeQeU52+4BKvva4cthU7djrqNtp8Q6Vobp37+uX2XT2RpNHET/AMdlZ8UVn63xNQsazh7kpp7ouJK0KKvsx3tR019KDUT9i/ql6xf/ACtJFf8Akx/zWvXTTrbrQOtlubcFCAk7FRU1Ra38PjN1sxNJ2vF078dkfxp/tlrnLtr7li7EdT2ZB/Eo/wDFB+1Suit2PiGXtz1vGc78dkfxp/tlrnbtr7fi7EdT2ZB/Eo/8UH7VK6K3Y+IZe3PW8dXz/jdw/KXvwi1z1/al9r0v5Vnsx5nWOuv918S/ii/AtVf1vZtcf3V+Yz9fpuPq3fjt9/io/wC2cpw/bJ317GLru9DovV383N6/im/wwVb1X5cua7u/PY+ufNLgnSL841l/jXPwJ1q9L+ZD6H3i+RydUeeG91x/ONP/AIqP+BGvWs/MlX7rfI29d3nl2jpbKYidL7XKkEgMR47zrpr2CAOuES/EiVsdNNMUS4fj2Ob+IX227ZuiI8kPNeR3mRfL7Puz+u+Y8Tu1eO0VXQA+AR0GtPkv3rpl9Q0WmjBhtxx+7FPX5XTvq4f8bvH5M3+Eq7w/tS5Xvp+Vj9qfM0eveJ+7cibvccdIt2Redp2DIbREL9mOhfDrXnW4qXb3Sz90uIe9wTiu7WPZ7M+r1M3TXqUFiwO+wXnE83BHnWoCXiRSF5e0U9AOKhr8K1On1G7jmOjY8cb4JOo1mK+I+zfyX/w8v1xyKLhmOScoyiJaxUlSQ5vlvdqi0PidNVXv07Ne/SquHHN90Q6DiWtt0mnuydEckeHmj6cz1xGjsRo7UaOCNsMALbTY9ggCbRFPgRK30RTkfGr75uum66azPLLJUvLzh17x/wB3ZgNybHRi7NI4vo5zWjbiJ8WwvhWtRrcdL69L6d3S1nvNN7uduOaeKeWPT5F2+rve/M49PtBlq5AfR1tF/gpCdifAYEvx1Y0F9bZjoaLvjpd3PbljZfbTx2/smHP+uN795Z5IjiWrNsbCKGnZu05jnx7j2/FVXWX1ydTo+62l91o4u575m70R9UL/ANI7cWO9MbpkRJpJlNPzB1T/AKKK2SNoqffCRfAtWtLbuYpuc53hzfE6+zB+7bNtvjumK+iPE4ZbIq3K8RIrhrrNkNtG52rq6aCpcdfTWstisxHS7/Pk91iuuiOzbM+SHqWZ00wt+xuWlu0xmgVtQafFsUeA9uguc3TepIvHVV499budPZNtKPkuPjeqtyxkm+6eXZXk6qbKPKsOVJt9wYlNKoSYjougvYqG2SEn6KVpImYmr65kx25LJtns3RTyvYt8/wCCXD8me/BrXQX9mXxTS/m2e1HnePbQ029doTTgoTbj7QGK9iiRoipXP2Ryw+1ai6Yx3TG2LZ8z03d+meBs2ma61ZI4uNsOmBIi6oQgqovbW5v0+Ok8j5Vp+N6yclsTkupN0ed5nsf/ABu3/lLP4RK01nah9T1X5V/sz5nX/rH3R5Pc1rElRkubJdHuIk0AP2KKXy1sOIXbIcX3LwR/uZOfkt9M+hE9CMKs97lXG53aMEtqFy2o0d0dzSuOblIiFeBbUFERF4cfgrxosMXTMzzLnevieXBbZjxzuzdWZmNtI+n1LJ1vwKws40V+t0NqFLhuNi/yARsHGnCRvxCKIO5CIdFrLrMFu7vRFKNZ3X4tmnP7m+6brbomleWkxyqP0IuTsXqBHjCq8u4MPMuD3LsBXkVfg5VVtFdTJTpb7vXhi/Rzdz2TE/Xu+lGdXfzjXr+Nb/AhXjVfmSt93fkcfVPnl2DplhGI3DA7TLnWiLIlPNmrr7jQkZKjppxLt7ErYafDZOOJmIcXxzimpx6y+2zJdbbExyV8EOM9T8fgWDNrhbreKhDHlustKqrsR1sTUUVeOiKq6eqtdqccW3zEbHb8C1l+o0tt9/a5YnxTR0LzD7/1bXVeVS2KDbZL9wFxFBT4uyrda6b6dLm9yLeOxT6f7cqv0G/OCz+TP/tUrBovzG272fJT7Vq4/WJyTlxLfjrJaE+vnJaIvHYGoNIvqIty/rUqxr8nJFrSdzdFW6/PPN9mOvbPo8rhVax9Adz6/wBzfZxvH7aBKjUxTedRO/y4Agovxva1s9dd9m2HAd0cEXZ8uSdtvJ+KZ9So9F8GteT3iY9dQV6DbgbJY6Koobjqls3KKou1EBeFYNJhi+Zrshue83FcmlxWxj5L75nl6Ij/AMrx1kw3FbRg7km2WuNEkC+yCPNtoh7SVdU3dvGrOrxW22ViGh7t8S1GbVxbkvuut3Z5JnkUboN+cFn8mf8A2qVV0X5jf97Pkp9q1bPrC4nubiZPHHxBpEn6fcrqrRr8C6iq+sasa/Fsuhp+5/EOW7T3e1b6Y9PlV3olnEbH5V1iXBzbBejHLDjx5sYVJRFPSbevxolYdHmiyZidjZd5+F3am2y6yPtxdFviu9U+eVHJbrlOTKopzbjd5Sqid294/wBAR1+JKrct93hlv493pNP0WY7fN6XrPHbHEsVkh2mInzMRtG0LTRSLtM19ZEqktb3HZFtsRD47rNVdqMt2S7bdP0jxJGvasUCgUCgUCgUCgUCgUCgUCgUCgUCgUCgUCgUCgUCgUCgUFNunVKyQL9PsYW67XGdbFaSb7ugPywbV9oXm0U2kJE1Au+g2751Cs9ltVruM2JP1vDgswoLcR05iumCuIBR0TmCW0V1TTWg1rV1Rx64OXRlYtxgSLRDW4TI8+G7Fc8um7xiDqCRa7F0oPvIOqOI2DErdlVyfcbtV1FgoW1tSdNJLXODwJxTwJqvooJaHlNpl392xMka3BmG1PMVFUHkPkogu706ivCgjrl1Ixm3RMhlyTdRnGHGmrqotqqoTwgQbE+24OJQWigo0/qNa7nYLW7Yppw5uSPvQ7FJej8wEkxnCE0eBV4AqtEOvo4pQfGOZxKHNpWI5FOju5E60MqPAt7Tnlo7AhqqE+5oZOH7WipwTTSgst+ym02KRao88jFy8zAgQtgqSK+4iqKF9ynh7aDAWb2BMjmY+jpFNtsVJtzdQfmIrRIqjz3VXaBEKbkHt049lBX7X1qxG4TIDSR7lFg3Z7y1rvEqG4zBkuqqiANvL3mqeHVEoUWqBklsnX662OORrPswxjmiQ6CiSwI2tpfbcAXWgi06k4mlmvt5dkkzb8cmv265uuAqKkmOoiQNimqnuJwUHTtVaDRtnVvHZrkuO/CuVsnRYR3IYNwiHHffitDuM2BVVRzT0a60ErKz3G42FDmbj5e4ijtyhdQVU1B5REB2du9SNB2+mgjJ3VayRbzMs7dsvE6db0ZWaEG3vykaWQ0LzYmrSFtVQPsX10Ge39UMVnwbBNYJ9GclkuxLYhtKJK6wZgaOCvsaE2XbQSGUZdFx0WDkW65ThfRxd1thvTEbRvbqrqtIuzXd4de3RfRQaWIdRrPlZIVtg3JqITCyGp8uE9HiuAhIPzb5pyyLxa6IvYi+ig2MIz7HM0t8ifYnjdjxX1jO8wFbLegiaKgrx2qJpotB9Qc5sM7Dn8vYNxbNHZlSHDUFRzZCJwXtA+FktPTQfcPM7JMudstrJOLKu0D3rDRQVBWMmxNSXuL5xOFBr2jqHi92yO8Y/CkEU+xJrcSIdrQaLoWji8F2rwL0UEJB63YdLkQ9GLixa7hI8nAvr8Q27e88pbREX1+6JFRFIUT5KFFsi5JbJWQz7A0RrcbayzIkio6AgSN3L0Lv9hdaCIuPU3FrfBu82S48jFknN22cotqqpId2bUFNfEPzo8aCXvOSWyzyrXFmkaO3iUkKEgDuRXVAnNCXuTaC8aBYsktl7K5DAIyW0znbbM3jt0kMiBGg+kdHE40Hw/lNpYyJcfcI/eKQDuqigqoeWbdRkl3fdby7KChT+ol0t9mj5nKvMYMElyW5Edzyp+8iYd8Iw0a/evbRV5mu7Ynpol0+HKalxGJbOqsyGxdbVU0XaYoSap8C0QgoufY9Kwgs0aN1bGMdyUpq2qOctlSE/B266gtBpXjqfYbZPhwPKXG4TJ0Ibkyxb4bss0jEWzeYtISj4lRF+FKDaZz+zkzanJEWdAO8zFt8KPNiuR3ucgEfjbcQSEVEF0Kgy3vN7PaLw1Z325L9xfiPTmI0VknzNqP7aAIaqR+gUTjQQDfWiwOzXoDdlyA50cQckRRtMpXWwc12EYIO4ULRdFVONCj6n9aMUhS7mwcS6PM2Z841znR4D70Vg2/b3vNoQoiJx+ChRdLZcoF0t8e4298ZMKW2L0d8F1EwNNUVKDZoFAoFAoFAoFAoIK9fjifeJ9lazY9ivl2tCsjEUCgUCgUCgUFlg/ibP3ifYqtdtW7NkM9Q9FAoFAoFAoFByf6xn917Z+Xf6k6oa/sx1uw7mfMX+x6Yefa1T6OUCgUGeHNmQpISob7kaS0urbzRKBivqIdFqYmYmsMeTFbktm26Iutnml0OzdfM1gti1MGPcgFNN7wKDvD9U2oj8o1bs118beVzWp7paXJNbd6zqmsfX61hb+sm4g/OY8hF3qMtRT5FZKs39Q/w/W1s9yo5sv/p/+TUuH1jr04Cpb7PHjEvYT7hv6fEKM15u4hdzQz4e5eKJ+3kuu6oiP9TnmS5tk+SuIV3nG+2K7m446AyK+lGx0HX1rxqpkzXX7ZdJouF6fSx/tWxE9O2fKgqxNgUCgt+M9Vs1x5sI8WZ5mGGiBElpzW0ROxBXVDFPUJIlWMepvs2S0uu4BpdTNbrd27pt5J9Xlhd4v1kZwiiSrE06enFWpBNJr8BNu/ZqzHEJ54aHJ3Ksns5Zjrtr6Yfsn6yUwg0i2Fto/unZJOJr8Att/ZpPEJ5oLO5VsT9rLM9VtPTKlZN1azXIGyYkS0iQz4HFhorQknoItScJPUpaVWyaq+/nb3Q93tLpprbbvXdN3L+z6lNqu3ZQKC7wus2fw4bENic2jEZsGWkVhpVQGxQR1VR48EqzGryRFKtDl7taO+6bptmt017U8/jZ/wDHHqN/t7X83Z/c1PxmTpY/7W0P3Z/FPrP8ceo3+3tfzdn9zT4zJ0n9raH7s/in1n+OPUb/AG9r+bs/uafGZOk/tbQ/dn8U+tVMiyO7ZFciuV1dR6WQC2piIgm0OxNBRErBkyTfNZbfR6LHpsfu8cUtRleFteIfWbP4cRiIxObFiO2LTQqw0qoACgimqj6EqzGryRFKtBk7taO+6bptmt017U8/jZv8ceo3+3tfzdn9zU/GZOl4/tbQ/dn8U+tr3DrHntwgSYEqa2caW0bD4ow0KqDgqBJqg6pwWou1eSYpMsmHu3o8d8X22zvWzEx9qdsKbHfcjyGn2l0dZMXAXt0IV1TgvrqvE0by+yLomJ2SvX+OPUb/AG9r+bs/uas/GZOlz/8Aa2h+7P4p9Z/jj1G/29r+bs/uafGZOk/tbQ/dn8U+s/xx6jf7e1/N2f3NPjMnSf2tofuz+KfWf449Rv8Ab2v5uz+5p8Zk6T+1tD92fxT62lL6v9RpQKDl5cAV1/eW2WlTX9U2Al+jXmdVknnZ8fd3Q2TWMceOZnzyqkubMmvlImPuSZB+288ZOGvwkSqtYJmZ2tvjxW2Ru2xFsdEcjDUMhQKBQKBQT+K5xkeLea9zSBY85y+fubBzXlbtvtountrWXFmus7LXa/heDV7vvYru1pyzG2nR1J//ABx6jf7e1/N2f3NZfjMnS139raH7s/in1n+OPUb/AG9r+bs/uafGZOk/tbQ/dn8U+tS7ncpdzuMi4TCQ5UpwnXjREFFMl1VdE4JVe66bprLeYMNuKyLLezbFIateWZYcZz/K8a8FqnGEbXUojmjjKqvb4C126+kdFrNjz32bJa3XcI0+q5clv2unZPl9a+w/rHX4A0mWmK+f3TRuMp8hc2rUa+7nhz2TuZhmfs5Lo64ifU23vrJyFH5nHwAuPE5Smnq4I0FTPEP8P1sFvcqOfL/6/wD5Srt768ZvcWyaiKxbGi1TdHBVd0X9W4p6fCKJWK/W3zs5Gz0vdTSY5rdW+fDs8kU+urnsmVJlSHJEl035Dq7nXnCUzIl7yJdVWqkzM8suksx22WxbbFIjmhiqHsoFAoO2/Vr/APEf+5f6+tlw/wDe8XpcH32/4f4/8rttbJwhQKBQKBQKBQKBQKBQKBQKBQKBQKBQKBQKBQKDz99Yz+9Fs/If9cdarX9qOp9G7mfL3+36IV/Auqtww63SIMaC1KCQ9zyNwiFUXag6Jt+9rFg1M44pENlxbgFmtvi+66baRTkRWZZpd8yvDUqfymBBEZjMBqLTQqvFVItV4rxIlrHlzTkmsrfDeGY9Fim2ys88zzz9OZ6H6W4jGxrFWWW325b8xfNSZTK7mjIxRBRsu8BFE0Xv7e+ttpsUWW9b5tx7iN2q1EzMTbFv2Yidvj8K31YaUoPHGUGJ5LdjFdRKbIUV9KK6Vc9k7U9b7ZoYpgxx/gt8z1rjTZNY5amy0UghxxVU7NUaFK32Psx1Pjuuurnvn/Hd53j6d+OyP40/2y1z9219pxdiOp6C65/m3h/lMb8EdbbW/lw+c91fnrvZu88KD9X7+/bn5C9+3bqroe34nQ97/k49uPNL0RO/EpH8Uf7Va212x81xduOt4zg/jsf+ND9slc7btfb8vYnqdZ+sf/xuz/kzn4Sr/EO1Dj+5f5WT2o8yCt9s850MuMlE1K33tJGqdu0mWWV/C1ittrgmei5fzZ9zi1lv38NP/a6fQsPRzJVt+BZYG/aduApjPp3uskCafrmR+Ws2kyUx3eBre8mh95rMH+Od2fFPqlXuiFrWXlkiWo6hb4Mh1CXuNweUifI4VYdHbW+vRDZ96M+5pot+/fbHk5fQqOK/3os/5dG/DDWDF2o6251/y+T2LvNL1H1Du/ujCbxOQtrgxibaL0OPfNAvxEaVus9+7ZMvk3B9P77V47Ober4o5Z8zz30etvn+odqFU8EYjkmvo5QKQ/5+2tVpLa5IfSO8ef3eiv8A8VI8s+p99Z4CxOotz0TQJHKfD9e0O7/PRaau2mSXnu1l39FZ/hrH1z6Hfemd196YHZZSruMY4sOL37o6qyqr8OzWtrp7t7HEvnfG9P7rWZLf8VfxcvpeUp347I/jT/bLWiu2vr2LsR1PZkH8Sj/xQftUrordj4hl7c9bxnO/HZH8af7Za527a+34uxHU9mQfxKP/ABQftUrordj4hl7c9bx1fP8Ajdw/KXvwi1z1/al9r0v5Vnsx5nWOuv8AdfEv4ovwLVX9b2bXH91fmM/X6bnPMNzy+Yi7KctQskUwQF3ngppo2qqmmhD91VTFnux7HS8S4Ti1kWxkr9no8KYyDrLl19s8m0zQiJFlCguq20QnoJISaKpr3j6KyX6u+6KTRS0fdrTafLGSze3remf2NTpF+cay/wAa5+BOvOl/Mhm7xfI5OqPPDe64/nGn/wAVH/AjXrWfmSr91vkbeu7zys15yT3X0Hs0Bo9sq7obCInbyQeMnl/agv31Z78m7giOlqtNove8XyXz2cdJ8dIp6/E52xYlbwaXf3hXR6czb4i/A2bzy8fvARFT11Uiz7E3eGjpb9VXV24Y5rJvnyxbHpdA+rh/xu8fkzf4SrXD+1Lne+n5WP2p8zq/UHFwybFJts0TzO3nQiL7V9viHHu3cRVfQtXs+PfsmHH8H186XUW5P3dl3VO31+J5JVFRdF7UrQvsb0H0BxIYFhdyB8UWVdFUI68FUY7ZafFvNOKepK22hxUt3ul8473cQ95mjDHZx7fan1R55dWq85AoOedc8f8AemEuTGw3SbU4MkVTt5a+B1Pg2ruX72qmtx71leh0vdXWe61cWz2ckU8e2PV43I+jeUMY/lhOSj2QpMV5t9V7E5Y84V+HVvanw1Q0mTcv5djsu8mhnUaalvatuinj5PT9Sq/y/IMh4eOddpfyuyHP3RVg5b7vDMtt9jTYf8GO36rYepMlt8e29OLtb46aMRLPIYa+9bjEKa/JW7yW0xzH+H0Pk2izTl11l9227LbPluh5fxX+9Fn/AC6N+GGtLi7Udb6xr/l8nsXeaXsWugfE2ktjsqqqrb4yqvavJb/SrzuW9DP8Vl+9d5ZL5/wS4fkz34NaX9mTS/m2e1HneQLH/wAbt/5Sz+ESufs7UPtGq/Kv9mfM9f3z/glw/Jnvwa10F/Zl8X0v5tntR53kCx/8bt/5Sz+ESufs7UPtGq/Kv9mfM6l9Y/8A43Z/yZz8JV7iHahyfcv8rJ7UeZN/Vw/4JePylv8AB1k4f2ZUO+n5uP2Z8609afzZ3n/dv6U1WfV/lz9Odqe7Pz+P+L+S5xLot+cyzf7z/RXa1uk/Mj6czu+83yGT+H+e1g6u/nGvX8a3+BCo1X5ksnd35HH1T55TWMdb7tj+PxLMxbY7wRBIQecM0VdxKeqon31ZMesmy2Ioo67uvj1Ga7LN90b3NyKoT1yzPLVdny2I8u5OpzJD5I0yCaIIomq9giiCKdtYKzkv5Z2tvFtmh01LLbptsjZHLM/Tnd06kWSJY+jEy0xOLENqK2hLwUl800pGvrIlUlrZ6iyLcMxHg87gOC6q7UcUtyXbbpun/wBLuTxOYdB1ROoDSrwRIz+q/rUqlovzHV97Pk59q1E5NOk5x1Fd8oW5J8oYsFe1BZFUbAtO5Nqby+OvGS6cmTk51zQ4rdBoo3v3Ld67r2z6kLlMePGyW6xY34tGlvMR/wCKacUA/wA0UrHkil0xHSvaC+67BZdd2rrYmeuYrLtnXPHpE/DLZdY4Ka2rRXkTtRl8BEi+IgHX1ca2Otx1siehwndXWW49Vfjn/k2dcV9Ey5h0yz8sNvD0h1hZMGWCNymgVENNq6iYa8FUePBe3WqWnz+7nwOr45wj43FFsTu32zWPUuPU7q1i+T4mdstzcoJRutO6PtgIogLqqKomfGrGo1Vt9lIaXgfd7UaXU+8vm3dpMck/sQPQb84LP5M/+1SsWi/MbDvZ8lPtWvRF8tES82eZa5aax5jRNHw101TgSesV0VK299kXRMS+a6XU3YMtuS3bbNXj2626RbLnLt0nTzEN42Hdq6pubJRXRfirn7rd2ZiX2nT5rcuO2+3ZdET5XW/q9YmD0qXk0gUUYqrFhIvc6Qorp/EBIKffLV/Q4qzNzju+HEN223T2/vfau6uaPL5nda2b5+UCgUCgUCgUCgUCgUCgUCgUCgUCgUCgUCgUCgUCgUCgUCg45DLqInVnqD9Em7QbfNtXm/exyQJC93hs5flwPh2660Smc9Oed66Zx56Ne9zuwvS24ykrO9qG4shWlNEJQEi4buOlBG5P/f7PP/ocn2ZFBzfK0TI+mIP+3bsLxa1MNL9qtzuDcYnFT08qMgj6lOgvzpZwnVuT9EwthyPo7b/MpdTkAGzmu6cvy4mu7X00FVv63xcG6wrfRjDdvNwfNDBVwo+7Yxpy1dQT026dqdtB0235pnlqyy0WDM7Zbkav3OC33K0PPm2DzDauq08D4CXiFOCp+noQ5hZpsaBiHSqdKNGosW9Xd99xewW25EoiJfgRKJTeDwpZdSMVyO4Nq3dMqi3i7SQLirbTvIGIzr26NxhBNO7jQT31gHrsymFO2dkJF1G/s+QZcXaBPq04je9fud2mvqoQrcFwY/QrO45iYZfHKa1ljhlzHnZRkqE7u0HVo2V8HDRE19aqFi6wtMM9AN0IE3RGLSVu4IiiQyI4htROxdqqnCgwtl1ATq/nP0RbtJ/M2fzvvY5Iafyd3lcry4nr9tu3erSgpVsSY5jU5q8IzznuqQBdwY3FHVVcaV5AU0Qlb3+zuTXTTWg7xdkxJcrsaXFG1yJW5iWRC37+XsHzWm3wabNuu/4qIcXgxn/fkDo2Qn5W2ZC5ci4LsWyMik9hs1XXXc86gfClEuiYIYudUepLgaqHmLUG7RUTcEARJOPoWiHKoC3hML6VLZkjldPfl08okxTGOp+ak/vitoR7fgSiXV7BmuRS7pfMTym3xoV8gQEnNPQHTdjSIzu5tTHmCJgommmhf5OJCqRciKwfVdjTmlVJTtrSJEQeJK9KNWAUU71Hfu+KiXx0mvOO2/qTIsFkdccttxscEhN2PIi6y7WCRTQQktskqmztNSROPw0GxiP/AJYrr/ZmQfh5lBHTcjaxq6YtfHB3rBwczZa/hHiKMDLaafduEI/HQRPuCZjTOawSJTuv0JSTc304kcuU7JdlGq9vtmXH0JQWzqExHH6soiIiIM2i2Ezpw2kKx1FRX060GMXOoK9W8gPGG7WUorValuCXcpDaIqi7t5aRxJddd27dQUvIlvi9POoa3UYyXj6Tw/MDFVxY3N1jewriI5t+FNaC5ZOXUxctwX6Vt2UIfvseQtqclG7zfLu+2kgAHbt17OOtBqY5d+o1nkZ/c8ft9suVlh5FcH5kWQ8+zOM22mScFlRAmdOWg6bl1119VBLQr5Gv/U2De4wE2xcsFdkttn7Qo7NaLaunemulBzdF+kXS+Jb9N9tw/F37jL7xW4zW3GooEnpbY5jiffJQeksY/u3afyOP+CGiHIse/wDKe7/Y078I7RL7eXME6l48uKBbzuP0NDmpdCfBnk+aa3bVYEy37tumqaaa0G71HLPORgaygtaZV7++aBo5C2/dyHtm4iHnabfa0HtoMEIs4Xrpj30sC2BI90zvLJajkGGzcmvM8wILu19FBZce/PVmH9mWr/XUQpOK3HPm7z1Et+M4/HuTUu+zBO4yZoxwYcMBHQmNhG4iJovAkol1bp9i7mK4XaMfdeSQ9b2EbeeHXaThKpnt147dxKg691ELDQKBQKBQKBQKBQQV6/HE+8T7K1mx7FfLtaFZGIoFAoFAoFAoLLB/E2fvE+xVa7at2bIZ6h6KBQKBQKBQKDk/1jP7r2z8u/1J1Q1/Zjrdh3M+Yv8AY9MPPtap9HKBQKBQKBQKBQKBQKBQKBQKBQKBQKBQKBQKBQKBQKBQKBQKBQKBQKBQKBQKBQKBQKBQKBQKBQKBQKBQKBQdt+rX/wCI/wDcv9fWy4f+94vS4Pvt/wAP8f8AldtrZOEKBQKBQKBQKBQKBQKBQKBQKBQKBQKBQKBQKBQefvrGf3otn5D/AK461Wv7UdT6N3M+Xv8Ab9ENzolhGK5BYJ8m8W8Jb7UvltmROCqBywLTwEPetetHhtvtmZjnYe9HFNRp81tuK7diba83TKH62YHZsamW6XZ2vLxJwuA5G3ESC41tXcKmpF4kPs9VY9ZgiyYmOdd7scWy6q2+3LNbrKcvgn1UWf6ul9kuxbpZXnFNmMrciIK6rsRxSR1E9CaoK6elVrNoL5pNrVd8tLbF1mWI5bqxPi2OzVsXDscqS1GjPSXl2tMATji+gQTcv6CVEzSKveOyb7otjbM0eMkGRcbkggm6RMe0FPSbpcP0Vrntsvt9bcVnL2bY8z2bGYCPHaYD2GgFsfgFNEroYij4fffN10zPO8YTvx2R/Gn+2Wudu2vuOLsR1PQXXP8ANvD/ACmN+COttrfy4fOe6vz13s3eeFB+r9/ftz8he/bt1V0Pb8Toe9/yce3Hml6InfiUj+KP9qtba7Y+a4u3HW8Zwfx2P/Gh+2Sudt2vt+XsT1Os/WP/AON2f8mc/CVf4h2ocf3L/Kye1HmSPSa2LdOkGR29E1ORIlA0n/rPKsqH+ciV70tu9hujr8yr3gz+64nhv+7bb5N+6v1OP228yIMC6Qm/3u5sAw56tj4Oov8AmKnx1r7b6RMdLtc2mtyX2Xztx3TPltmPS6/9X+17MfyC6KnF8kjAvo5LamWnw81PkrYaG37N0uL73565sWPo+15Zp6HJMV/vRZ/y6N+GGqGLtR1uy1/y+T2LvNLtv1ibv5fG7faxLQ50lXDT0txx4p+zcH5K2OvvpbEdLg+5un3s92T7ltPHd+yJcewjM5mI3V25Q4zMl9xkmNH92giRCSqm1R4+CqGHNOOaw7XinDLdZjjHdM2xE15Pp4TN8zm5ddm7nMjsxn22RY2sbtpIJESKu5SXXx6UzZpyTWThfDbdHjnHbM3RM15fF6nYvq73Xn4xPtxFqcGVzBT0Nvgmn+c2dbDQXVtmOhxPfHT7uotv+9b9cfsmHA5347I/jT/bLWqu2vomLsR1PZkH8Sj/AMUH7VK6K3Y+IZe3PW8Zzvx2R/Gn+2Wudu2vt+LsR1PZkH8Sj/xQftUrordj4hl7c9bx1fP+N3D8pe/CLXPX9qX2vS/lWezHmdY66/3XxL+KL8C1V/W9m1x/dX5jP1+m5H9BMfsd4l3kbrBZmiy2wrSPghoKkR66a+nSvGix23TNYqs97dZlw24/d3TbWbtk9S9dTsJxG34JdpkKzxI0plsFaebaETFVdBF0VE9C1a1OGyLJmIhz/A+J6nJrMdt+S662ZnkmfBLj/SL841l/jXPwJ1r9L+ZDte8XyOTqjzw3uuP5xp/8VH/AjXrWfmSr91vkbeu7zyr2RXp25tWe3tamzbYTUZkBRfE45844qJ6dx7f1tYsl+9SOiGy0emjFOS+dt98zPVHJH1RXxuodU8eDHukFhtKIiOMTWVkKne8bD5urr9+S6eqrupx7mGI8PrcpwHWTqeJ5cnNNk06outiPqaX1cP8Ajd4/Jm/wleeH9qWfvp+Vj9qfM6B1jyv3Bhz7bJbZ1z1iRtF0URJPnT9PhDhr6VSrery7tnhlzndvh/xGqiZ7Fn2p9EeX6ol5pjW2dJiS5jDRHGgiBynU7ARw0bDX4SWtNFszEz0PqN+ey2622Z+1fs8NIq7H9XvL/wAZxeUfplW/Vf8ATNp+3RPvq2Ghy/uy4nvhw7ZqLY/w3eifR5Hba2ThCgxTIrEuI/EkDvYkNk06HpA0UST5FqJisUe8eSbLout2xNY8TxxfLTItF5m2uR++w3jZJfTtXRCT1EnFK5++3dmY6H2zS6i3NityW7LoiV66D2D3lmiT3B1j2pon1VU1Tmn822n6JEn3tWdFZW+vQ0HevV+60u5G3JNPFtn1eN3fOf7lZB/Zsz8AdbTN2LuqXz7hXzWL/ss/mh5VxX+9Fn/Lo34Ya0eLtR1vruv+Xyexd5pexa6B8Tc3d6+4M06bZNzdwEoroyGmqLp/CVTnXWeF1FvdLVzFa2eWfUvd8/4JcPyZ78GtWr+zLntL+bZ7Ued5Cx5snL/bGx9o5bApr2aq4KVoMfajrfZ9ZNMN8/4bvM9e3z/glw/Jnvwa1v7+zL4xpfzbPajzvIFj/wCN2/8AKWfwiVz9nah9o1X5V/sz5nUvrH/8bs/5M5+Eq9xDtQ5PuX+Vk9qPMm/q4f8ABLx+Ut/g6ycP7MqHfT83H7M+daetP5s7z/u39KarPq/y5+nO1Pdn5/H/ABfyXOJdFvzmWb/ef6K7Wt0n5kfTmd33m+Qyfw/z2sHV38416/jW/wACFRqvzJZO7vyOPqnzy6r036bYRdcItc+4WoH5khs1eeU3UUlR0xT2TROxKvafT2XWRMw5DjXGtXh1d9ll8xbExSKR0R4HJup+KRcYy6TboevkjAJEUSXcQg4nsqq8V2kiomvdVDU4osvpGx2PAuIXarTRfd29k+Jflvcu7fV4nlLJXHobjMTmkuqkDcplQ1+ASQfiq3vzdp5rzetzvwtuHjVu7yRdE3eWy6v18rmGL3xbMt0ktqgyXoDsWMvFFQ3zBslFU70bU1SqWO/drPgdXrtL7/ctnsxfF0+KJnz0X36vmOecyGVfHg1ZtjfLYVf4d9FTVPvW0LX4Uq1ocdbt7oc93w1u5htwxtvnl6o/bTyOeZV/ei8fl0n8MVVMvanrdLoPl8fsW+aHryM205bWm3RE2jZEXAJEUVFR0VFReCoqVv42PjF8zF8zG2ryNl7tlcya4lZGUj2tHiGK2Kqo7R8O5Nyquhqikid2taDLNu9O7sfZeHW5YwWe9muSnL9PBsWvIulQ2Tp9FySTKc94P8lXISiiACPKqomvtaoOmvrrPk027j3p2tPo+P8Av9bdgttjciv2up+9Bvzgs/kz/wC1Smi/MO9nyU+1a7znGTNY1i867ForrQbIoL9s8fhbTTv4rqvqRa2mbJuWzL57wvQzqtRbj5p29Ubfp0vJ0WFcrrJkKyByXxbelyC7V2NirjhkvwJWiiJul9gyZbMNsV+zFYtjx8kQ6H0Iy/3VkhWWSekK76C3qvAZI/vf7NNQ9a7at6LLu3bs7Jc33r4d77B722PtY/5efybfK9F1t3zMoFAoFAoFAoFAoFAoFAoFAoFAoFAoFAoFAoFAoFAoFAoFBRZvTm9plF5v9kyqTZjvZRymRm4sSQGsVgWA0KQDipwHXh6aCvS8Hzm8dSBkv5BMht47b2QtF48lEMXX5YEEwkE21a3kgDu0ThromlEvk8Ay1nqD/LbzLvEDIbLMt13uJxIzQsiCaRx+YABRdXjJPTQTkPo1ZonTCVgLU17y81d0m4kIq8R8wTQtvs+EGxBP1KUQsNuw6NCyt/IhkGbz9vj21WFREFAjmRoevbqu+ghr10qt90t+XQnJzrY5c6w9JMRFVZVgWxRA17deV30H1a+mspMmg5FkWQy8hnWoXUtbT7UeOwwT47HHOXHAEIlHhqv6VBDXXoLZLnidixmRcpHk7JKkSuYIihvJKeN1xsvuU+dUdUomq5S8RiSMrtGQi6TR2eNIiMRQEUbIJOzX4NvL4IlEPnKsOjZFLsUl6QbBWK4N3JoQRFRw2hUUAtexF3d1BpXLpxaZ2TXC9E8YNXq3Fa75bxROVKb0UQcJfaFwBXahJ3UFfidHbsTdstV6yyRdsVs7rT0OzHFZaMvLfvASJILudAOHDamulErjasVj27Kr9kIPm49fghg8wSIgt+SbNsdqpxXdzOOtEK+50hsr2O5JZH5b5N5Ddn755kNoOxpLxAY8pU1/eyaTt7aDLjPTy7Q8kDI8lyFzIrnFjFCtqrGbhtsNOEhOFsbI97h7URT17O7s0DNYcAlQMsu+VXK7Lc7vcGfJQXfLNsJEhiauC0iCpcwt23Uy7dOyg28GwosZYuLkq4uXe7XeUsy5XJ4AaJw9qAIi234AERHgif8AooK8fRppuwY7a7ffJEKRjcuTOhTxZZcNXJTrji7m3EJvw81UThRKXxrp0Fqn3W73G7Sb3fbsyMV+4SRab5bAaqLbTTQgADqWq0Q12+lkAcdxWwlPeODi8tiaCKIoslyNuVtHfQKEeuiUExf8OjXfI8fv/mTjTcfcfNnYiKjrclvlutHr3KiUFQj9HL7Fxt/GImazGbBICSycBIUEvmphGTwc0m1d8Sulx3ap3USi8P6VzcgteGXvLX5LN0xwXY5W5xoGkdajTDWIjoog8EBpouzxaarQdAewi2yMmul7kmT43a2haZUIkTlqyJGRLqnHxI4qLRCpMdF7mUKFj9yyyTcMLt7rRsWI4rAOG3HLeyy9LFdzjYqicNidndw0JqukDFY8PLrrkovmT91jxozkdUTYCRd+0kXt8XM40Qr146SW652zIIDk95sMgubV1eMQFVbNnl6Njr2ivJTtoLDkeKx75Pscx182Ssc5J7QgiKjhI2bewtexPnNeFBU5fSG4uuXxiJls+32jIZj8242+MzFRVKSgg4IvmBujqAIPBfiolOQOnFot96iXGE6bLMKxrj8eJohCjHNFxHFJeKn4NKIROOdGbNYun12w6PNedC8C6Mu4mI835xtGh0Ts0ABRBSgvVuhjCt8WEBKYxWgZE14KqNigoq/JQc0j9Fr5HxNcSZzaYOPky5GWF5KCvzTqqpjzFbV3ipLx3a0TVrYfgeZ3Sz49ksy+S8eyqPaitMwPJxTJWEkk4Ik282oiugB2Drw9a0FvcwSbNGxHeb4/c5tiuC3FuWbDDKuryybRogZEAQUQ+1E1ohuzcOjSs2tuVlIMZFtiPQwjIibCF9UVSVe3VNKDJAxWPDy665KL5k/dY8aM5HVE2AkXftJF7fFzONBjxXDo2Oy77JZkG+V9uDlydE0REbN0UFQHTtRNvfQWCgUCgUCgUCgUCgUEFevxxPvE+ytZsexXy7WhWRiKBQKBQKBQKCywfxNn7xPsVWu2rdmyGeoeigUCgUCgUCg5P9Yz+69s/Lv9SdUNf2Y63YdzPmL/AGPTDz7WqfRygUCgUCgUCgUCgUCgUCgUCgUCgUCgUCgUCgUCgUCgUCgUCgUCgUCgUCgUCgUCgUCgUCgUCgUCgUCgUCgUHbfq1/8AiP8A3L/X1suH/veL0uD77f8AD/H/AJXba2ThCgUCgUCgUCgUCgUCgUCgUCgUCgUCgUCgUCgUHn76xn96LZ+Q/wCuOtVr+1HU+jdzPl7/AG/RDY6LZ9iWN2GdFvU/yr70rmthynnNQ5Yjrq2Bp2pU6TPZZbMXTzsfebhGp1Oa27FbvRFtNtsc89MwiOtHUCz5TLt8WzmT0KCjhFJICDe47tTQRNELQUDvRO2serzxfMRGyFzuzwjLpLbrsvJdfTk20iOrrWb6uFqeFq83Ux0aNWorJekh1Nz5NwVn4fbtlq++moiuPHG3lunzR6Xaq2LhXMes/UCDarNNxxhT97zmBTgK7BYdJRcXd6VESHT11S1eeLYm3nl1XdrhF+bLbnmnu7J+uNn1uKYDPsduyuBcb0RDBhHz9ABTInATVtNE9B6L8Va7BdbF8Tdsh3fF8WXLp7rMXbu5Ojk5/qd1/wAeen/8NJ/0C/p1s/jcb5//AGnrei38TzdKcFyS84PsmZEPwKutaedr6fjilsR4Hf8AN58HNOkkmdZ97oW5xsyQxUS1joiO6J6BBxVra5royYqxzPnXC8V+h4lFmWkb8T/7bPrhyTprlUfGMui3OUhLDVDZlbOJI24mm5E79paLpVDT5dy+s7HZcb0F2q012O3tbY64dsy/rDhsfHJa2y4DNnyGTbiMsoe5DMdEI1VE2oOuq68a2WXV2RbNJrLg+Hd3NVdnt95Zu2RNZmfB56uAYlanrtk1rtzIqRSJLYlprwBCQjJdO4QRVWtVit3roh9G4hqIw4L755rZ/Z9bpX1j/wDjdn/JnPwlXOIdqHL9y/ysntR5lp+rt/cqb/aTv4Bis+g7E9fqanvl81b/ANcfzXOGZba0tWT3W3IO0I0p1tpP/Voa7F+MdK1mW3dumPC77h+f32nsv+9bHlpy/W9EdKbZ5DpfE3Do5KaflOevmqWxf9Gg1ttNbTFD5rx/P7ziF3RbMW+Tb9dXnbFf70Wf8ujfhhrU4u1HW+l6/wCXyexd5pXXr5ePO5v5IS1btsdtpR7uY586S/IYp8VWNdfW+nQ0XdLTbmk3+e+6Z8UcnolZuimAY9dcWfuV5t7Uxx+SQR1dRV0bbEU4aKnaal8lZ9HgtutrdDVd5+L5sOojHivm2It5adM/sow9cMGx6zY9BuFngNwySVyX1aRU3C42RJrqq9it/o1Gsw222xMQ991uK5s+a6zLdN32axXwT+1EfV6unl8tlwCLQJ8UlFPS4ySEP+Yp1j0F1L5jpXe+GDe01t/3Lvqn9tHM5347I/jT/bLVK7a6nF2I6noqL11wFuMy2TsncACJfML2omnprbxrcdHzTJ3U1k3TNLdv3nnOU4Lkl5wfZMyIfgVda1E7X0zHFLYjwPRkXrrgLcZlsnZO4AES+YXtRNPTW3jW46PmeTuprJumaW7fvPPFzkNyLlLkN6q28844GvBdpGqp9mtTdNZl9KwWTbjttnbEQ6511/uviX8UX4Fqr+t7NrjO6vzGfr9Nx9W78dvv8VH/AGzlOH7ZO+vYxdd3odF6u/m5vX8U3+GCreq/LlzXd357H1z5pcE6RfnGsv8AGufgTrV6X8yH0PvF8jk6o88N7rj+caf/ABUf8CNetZ+ZKv3W+Rt67vPLF0bxz31nEQnB3Rbb/LX9ezVtU5afG4o8PRrTSY96+PA995Nb7jSXU7V/2Y8e36quofWJ/uVC/tJr8A/V3X9iOv1uU7m/NXf9c/zWqt9XD/jd4/Jm/wAJWDh/altu+n5WP2p8ys9Y8r9/5i+2yW6BbNYkbRdUIhX50/R4j4a+hErDq8u9f4IbTu3w/wCH0sTPbv8AtT6I8n1zLqHSnBI3+GslmcGjuSNkbyqiaiyQqLCp8CfOD8NXdNhj3fL+85Tj/FrvjomzZhnk6/3vV4nC4si6Ytkwuj83cbTJVCHu3NEomK/qS4ovqrWRM2XeGHf5LMerwU22ZLfO9b2S7xLzaIl0hlujzGhdD0pqnEV9YrwX11vrL4uiJh8b1WnuwZLsd3atmjdr0wNC9X60WSIMu6yRiRjcRoXTQlHeSKqIuiLpwFe2vF98WxWVjS6TLnu3ccb11KvMfVa+WW95rLn2dd8YhbA39FRHXGxQVMUVEXTRET4ta02pvtuvmYfVeAaXLg0ttmXtcvJ0RPM7F0Hx5bbhy3B0Nsi7Oq9qvbyQ8DSL/nEnw1sNFjpZXpcV3s1nvdVuRsxxTxzyz6I8S9323rcbHcbemmsyM9HTXgnzrah/lq1fbW2Y6XP6TN7rLZf926J8k1eP4Mh613ePINtUegyAcJouC7mTRVFfRxHSuftndnqfaMtkZcU2xPJfbt64ek5/WfBmrG5cI08XpXKUmIO00dV1U8IEmnh8XavZW4u1dm7WJfL8XdrVzliy62lteW7kpTpebrLbH7veYVtZRSdmvgymnb4yRFL4k4rWost3piOl9P1WeMOK6+dlsTL0l1E6g4xbrDe7as5srv5dyOEJNyucx5vaOqaaaJv3L6q2+fPbFsxXlfMODcH1GXNjybs+73one5qRP7KODdM7YdyzyyRxHcgSgkGmmqbI/wA8WuvdoGlazT21yQ+hcbzxi0eS7/DMfi5PS9TXz/glw/Jnvwa1u7+zL5JpfzbPajzvIFj/AON2/wDKWfwiVz9nah9o1X5V/sz5nYvrHWh4mrPdwFVZbVyK+X3Knobfy7SrY8Qs2S4ruXqIicmKds0ujzT6Fd6JZ7aMbmToF4dWPEn8s2pKopADje5NCQUVdDQu31Vh0eeLJmJ52y7z8Jyam22/FFbrK8nTE+pYusvU3HLlji2Kyykmuy3AOS62hI2DbZIaIpKibiUhTgnx91ZtXqLZt3beVre7XA8+LP77LbuxbE0rtmZ5PMqvQa1PS88amCK8q3MOuuHx0RXAVkU19K8xfkrBora5K9Db97NRFmjm3nvmI8k19CJ6u/nGvX8a3+BCseq/Mlc7u/I4+qfPLqHTrqlglnwq2W643PkzYzZo8zyJB6KrhEibgbIV4L6au6fU2W2REzyuT4zwHV5tVffZZW26YpO9b0R4XKepmWRsoyyRcogkMMQBiNvTQlBtPaVO7UlVao6jLF99Y2Ov4Hw+7SaaMd3a5Znxr2xbH4P1dJ5PColNdblAK9uwpbICv64Q3J8NWotpp58Prc/fnjJxu2n7sTb/AOl3rcarXO3eq+lON+4cIgMGGyVLHzkpF4LveRFRF9YggivwVvNNj3bIfIuP634jV3THZt+zHVH7ay805V/ei8fl0n8MVafL2p631LQfL4/Yt80PQ/VPKvcHT/Rk9s64thEjelEMPnT/AFoa8e5VSttqcu7j8MvmvAdB8RrOXsWTvT5eSPL9VXDemWL/AEjzGDCcDdDaLzM30clpUVRX78tA+OtZp8e/fEO+45rvhtLdfHankt659W3xO2defzfvflLH2VrZa38twndP52PZuct6DfnBZ/Jn/wBqlUdF+Y63vZ8lPtWpX6wGV+evbGPRy1j21ObJ0XgUhweCfrAX/OWsmuy1u3ehT7o8P93inNd2r+SPZj1z5oTv1fMVALXPv8ppCWbrDjIScFZBdXV49qGeg/ray6HFyTdPO1/fDXzOS3DbPZ+1PXzeSPO5PmFjfxjLp1ubIm/Jv74jiKu7llo4ySL6dqp8dUMtm5fMOw4dqo1Wmtvnl3o5evZL03gOUtZPi0O6IqeYUeVNBPtX2+Bpp3a+0nqVK3WDLv2xL5XxbQTpdRdj/d229U7PV1rDWVrSgUCgUCgUCgUCgUCgUCgUCgUCgUCgUCgUCgUCgUCgUCgot06oSI2Q3myW3GLneXbHyEnPw/LqKLJZF8EEXHQMvCXcPdQfUnq7jY4ZAyiEzJnDdXxhW22Ntokt2YREHl9hLoJCQFuXXThw14ahs4v1CK63+Rjl2s0qwX1iOkxuJKJp0HoykgK406yRgW0l0JP/AE6BBH1whIy9eAsM9zDWJSw3MmFWeRqjnJV4WVPnEyjnDeifo8KJol7t1Jei5PLx62Y7PvUuCwxJkuRCjC2ISN3L4vOtKvsr2UQwW/q/Y3ccv99uUKVam8cklDnxZHLJ5X0QdG20aMxIiJxATxdtB92bqc8/foFlv+PTsck3cDO0OSyZcbfJsd5NKTRly3dvHYfH49NQ0nOrl0bvTNlPCruN0kMHKZjb4OpMtkgGevmNvAiRO2iWzM6pS2ru7aImK3SfcIsONNnMMLF3MJKBSFstzw7jFRUV2a8U4UQ/HusVkXGLXfbfbps4rpcks7drEW2pTU1RcVWnRcMQFR5Wi+LvSg2pHUaXAx+73y841cbVFtLKPqL5RSJ5FXRRb5Tziaj37tKDcxzMLzd5jbMnFrjaorjauDOlHEJrs1FNGnnD1Lu8NBtY5mEG/WqfcozLrTUCVKhuA5t3EcM1AyHRVTQlHhQaH+JFoTpyOdlHfG3HGSSEXQVfXefLBtERdu4jVETjQSuIZPByjG4N+ggbcaaBELTqIjgEBk2YGiKqbhMFRaChj15a+jsfJTxS6hYJJgDVwUomxVcd5I+FHt/t8PZomiwZD1HcgX9+wWSxTMiucFgJVzbiE02EdtzVWxM3iFFcNE1EB4qlEPl/q1jY4LCy+O1JlMXJwIsC3NAnm3ZhmraRkBV03oYFrx7EVU14UGXGuoh3LI3MavNllY/e0j+djR5Rsug+whIJE06yRipCS+If/TQQLXXSL7mHIH8Yu7eNK4bbl4AY7rYI26TJuEAOq6gC4Koq7aJonss6o4/jV1sNvktuyffxDypEdBJpho3GmhfeVVTRsjfFEVNaIXGgislyOFj9s89KB17e4DEeOwO51151dAbBFVE1X4a8ZMkWRWVzQ6K/U5Ny2YjkmZmdkRG2ZYMcyyNepE6EUR+33K3ECS4MpBRwRdHc2aKBGJCSeha848sXVilJhk1vD7sFtt29bfZfWl1uzk2xy0ZsmySHj9vCXJadkG+8EWJFjihOvPu67GwRVFNV0Ve2pyZIsisseh0V2ovm22YikTdMzsiI2zKOhdQLQ7b7vKnMv216xaLc4cgR5oIY7m1HYRCXMT2dF415jPFJmeTd2rOXhGSL8dtk23xl7Mxsnp29HOWDPIV1nHAkQZVplpGScy3OEQ5kZV0VwVEiTw6+JF4p8tLM8XTSkxz8pq+E34bN+263Jbvbs7vNd0bGvZ+pdquc+FHSDMixLmTgWu4yAEWJBNdqDoSkO7Tw7kTWvNmoiZjknl2Mup4JkxWXXb1l12Om9bE8ttfF5aLcZiAEZLoIoqkvoRKsNNEV5FZx/OwvixTi2S6NQ5ibmpzzTAsIOiruJReMtF009msOPNvbIltNZwqcG9F2THN1v7sTdX+V+NZ61InyYkOy3OYESUcJ+Wy2wTCOtltPxK8haD3+GojPWaREpu4TNtkXXZMdu9bF0RM3VpOz930slxzdmJeZNpj2i43KTEBpySUJtkwBH0VQRVN1tdV2r3VN2ak0pMvOHhc34oyXZMdlt0zEb0zzbdlsrDHdV6O06rZtK4AmrTiIhjuTXaSIqpqnYvGssS1t9u7MxWtENl2YWvF7e1Mn7jV94GGGG9N5kS8dEVU4CnFVrHlyxZFZXuHcOyau+bbOaKzM7IYb/mbNruTdqjW+VdbmbJSjiwxFVbYFdu81MgTxEmgonFfkqL827NIiZl60nDZy45yXXW47K7tbueeiKJKwXy3320R7rbyIoskVUN6bSFRVRISTjoQkiote7L4uisK2r0t+nyTjv7Vr5yTILfj9mk3aeq+XjDrsHTeZKuggCKqakSrpTJkiyKynRaO/U5Yx2bbvq8KMmZ1BYttllMw5MyXf2xdt1uYQFeIVaR01JSIQFGxJNy7q8TmiIiadpax8KvuyZLZutttwzS66a0206K8vM38ZyWHkEByVHadjuR3jiy4sgUF1p9rTeBoiknDVO+vWPJF8VV9dortPfFt0xdWIuiY2TE7JS1ZFMoFAoFAoFAoFBBXr8cT7xPsrWbHsV8u1oVkYigUCgUCgUCgssH8TZ+8T7FVrtq3ZshnqHooFAoFAoFAoOT/WM/uvbPy7/UnVDX9mOt2Hcz5i/wBj0w8+1qn0coFAoFAoFAoFAoFAoFAoFAoFAoFAoFAoFAoFAoFAoFAoFAoFAoFAoFAoFAoFAoFAoFAoFAoFAoFAoFAoFB236tf/AIj/ANy/19bLh/73i9Lg++3/AA/x/wCV22tk4QoFAoFAoFAoFAoFAoFAoFAoFAoFAoFAoFAoFBz/AKjdJ/pndI073r5Dy7HI5fl+du8ZHu15jenteiqmo0vvJrWjo+Dd4Pgsc2bm/vXV7VObqlUv+Wv/APSP/wBy/wDw9YP6f/i+r9rcf3t/+n/3/wDxZon1bYYSBKZfnHo6e221GRo1+AycdRP2NTHD455eMnfW6Y+ziiJ8N1fqpHndastlttltjFstrKMRI47WwTt9KkS95EvFVq/ZZFsUhx2p1N+fJOS+a3S3a9MDzh9YH+/bf5Cz+3crUa7t+J9O7ofJz7c+aGTB+in0pxyPeffPk+eTg8jy3N05ZqHtc0O3T0Uw6Pft3qvPFO8/wmecXu96lOXeptiv3ZT3/LX/APpH/wC5f/h6y/0//F9X7Wu/vb/9P/v/APi531Ewf6G3ti2ed8/zowyedyuTpucMNu3e5/B6661Uz4fd3UrV0vBuKfG4pybu5S7dpWvNE9EdLsvQEAPAXQMUICmvIQqmqKig3qipWx0P5fjcT3ummsiY+5HnlE5T9XuHKlnKx6aMIHFVVhPiptiq/cGPiQfUqL8NY8uhiZrbNFvQd8LrLd3NbvU/ejb44/8ACuM/V1y9XER64W8G+8gN41+RWg+zWGNBf0w2d3fLTU5LL6/w/wCqXT+n3SuzYgpSkcWddXB2FLMUFAFe0Wg1Xbr3qqqtXcGmjHy7Zcrxfj+XWfZpuY45vXLB1H6WfTSbDle9PIeUaJrZyOdu3Fu115jelRqNN7yYmtHvgvHvgbLrdzf3pr2qeiUp07wf6G2R+2ed8/zpJSedyuTpubANu3e5/B66617wYfd20rVU4zxT43LGTd3KW7tK155nojpVjNeh7WS5JKvQXfyKykb3x/Lc3QgAQ13c1vt269lYc2j37t6tG24Z3pnS4LcU497dry71Ns1+7LocK1tRLKxami0ajxgitlp9qDaNounwJVuLaRRzWXPN+Wck7Zu3vLNXKbV9XnyF0hzvf/M8o+2/y/Kbd3LND2689dNdPRVG3QUmJ3vqdfqO+PvMd1nuqb1sx2+mPZZsh6BvXq+Trs9kOw5r5vcvym7YhLqIa89NdqaJ2VOTQ710zvbfB+140fe2MGK3HGLsxEdv6+y6NiOOtY5jkKytO88Ygkivbdm8jNTItupaakS99W8WPcti1zPEdZOpz3ZZim9zfU185xNvKscfsxSPKE6TZtyNnM2E2aF7G4NdU1Tt76jNi37aMnCuITpM8Zab1K8labY6eVSMS6GO47kUK9NX7nFDNSVnymzeJCoEO7nFpqJL3VWxaLcui6v1N9xDvVGpwXYpxU3ufe8f3UY/9W/mvuO/SLbzCUtPJ66arr/D14nh/wDi+r9q1Z30pER7r/3/APxY/wDlr/8A0j/9y/8Aw9R/T/8AF9X7Xr+9v/0/+/8A+J/y1/8A6R/+5f8A4en9P/xfV+0/vb/9P/v/APif8tf/AOkf/uX/AOHp/T/8X1ftP72//T/7/wD4n/LX/wDpH/7l/wDh6f0//F9X7T+9v/0/+/8A+K5510w+lVrtED3l5P3UKjzORzeZqAB2cxvb7HpWrGbTb8RFaUaThXHfhMmS/c3vef4qU5Z8E9J026YfQp+e77y8/wCdFsdORydnLUl/hHNdd1Tp9N7uvLWpxrjvx0Wxubm7X96u3xQseXY/9Iscm2bzHlfOCI8/ZzNu0xP2dwa+z6ay5ce/bNrWcO1nw2e3LTe3ebZzU8Kg4j0L+juRwrz77815MiLkeV5e7cBB7XOPT2vRVXFoty6Lq/U6HiPer4nBdi93u73PvV56/dhnzjop9KcjkXn3z5Pni2PI8tzdOWCB7XNDt09FTm0e/dvVeOF95/hMEYvd71K8u9TbNfuynem/TiNhcWaCS/PSZpipyOVydAbTQQQd7neRLrr3+qsun08Y4nlrVr+Ncau111s7u5bbGyteWefZHgbHUTB/plZGLZ53yHJkjJ53K52u1sw27d7f8JrrrU58PvLaVoxcG4p8FlnJu79bd2lac8T0T0IHC+kcrFW7qsW+cyTcYyxmn/LbOSXHRxE5xblTXgmqViw6WbK0na2PE+8Nurmzex0tsurTe2+Dsq419W1tHgJ7IFcbQkVwEibVIdeKIXPLTX06Vijh/wDi+ps7u+s05MVJ9r/8XaGWWmWgZaFAabFAbAeCIIpoiJ8CVsYhw9103TMztlzLN+iEbJchfvLN193lJEOcx5fnIrgptU0Lmt6aoicNO2qWbRxfdWtHU8L70XaXDGKbN/d2TvU5OjZKz9PcMl4jaHLW7c/eUdXVdj6s8lWtyeMU+cc1RV4/DrWbBhnHFK1arjHErdZljJFm5NKTy1r9ULRWdqVU6l4dLyzG0tcSQ3HeF8HxN1FUV2ISaLt1VParBqMU5LaQ2/BOJW6PP7y6JujdmORzOxfV1u3vBs77cIyQAVCcbhq4bhon2upg2g6+njVKzQTX7U8jqtX3yx7k+5tu3/8AFSkeSZq7nHjsRo7UdgEaYZAW2mxTQRAU0EUT0IiVs4ijgL75umbpmsyyVLy5pnvRK2ZFOdultk+7ri8u6QKhvZdP7pURUUCXvVNdfRrxqnn0cXzWOSXU8J7z5NNZGO+N+yNnTHrUUfq65fzdCuFvRrX20N9S0+95SJ+jVX4C/phv575aanYyV/h/1OkdPeklpxJ5bg68s+7qKgMhR2A0JJoSNhqXFexSVez0cauYNLGPl2y5jjHeHJrI3Ijcx9HPPX6lZznojfL/AJROvES4Rm2phCSNOo4hDtAQ08Iki+zWHNo7rrpmJbXhXejFp9PbiusumbeinSs3TXpTEw8nZsiQk27Phy+ag7QaDXVRbRdVXd3kv/182n00Y+XbLV8b4/draWWxu448sz4fUu06N5qFIi7tnPaNrfprpvFR104a6a1ZuisUaHFfuXxd0TVyCD9XTys2PK+kO/kOg7s8nprsJC01566a6Vr7dBSa731ftdpl75b9k2+62xTt/wD4us3mzW682x+23FlH4cgdrja8PWioqcUVF4otX77IuikuO02pvwZIyWTS61xi8/Vyno+ZWW6tGwq6g1MEgIU9Cm2hoXw7UrXX6Cf3Zdzpu+dlP92ya/4fVNPO1IP1c8kN5En3SGwzr4iY5rxafemLKfo15t0F3PMMuXvngiPsWXzPhpHpl2HDcLs2J2vyNtEiJxd8mS5orjppwRSVETgncicE+HVa2GLDGOKQ4viXE8usyb+Tm2RGyFIy7oX9Isjm3n335XzhCXI8rzNu0BD2ucGvs+iq2XRb903V+pveHd6vhsFuL3e9u8+9Tnr92UP/AMtf/wCkf/uX/wCHrH/T/wDF9X7V3+9v/wBP/v8A/ikLL9XazRZgP3S6OXFgFQvLA0kcS07jLe6WnwaV7s0ERPLNVfVd8st9tMdkWT013vRDoGX4q1kGKSceaeSA0+LINuC3vFsWXQcREbQg4aN7e2rWXFv2buxznDtfOm1EZ5jfmK8+2sTG3l6XN7f9XKPHnxpEm+eZjsugb0fymzmAJIpBu5xabk4a6VTt0FJ5Z+p0+bvnddZMW492Zjkne2eHsuy1sXEOOXX6vPn7pMne/wDl+bfcf5flN23mGp7deemumvorX3aCszO99TttP3x93jts91XdtiO30R7Kfz3pNKy6ZDdcvflI0FhGWIyRuZ4vtz3c0OJaJ3d1Zc+lnJMcuxruE94LdHbdEY96666szvU6o7M7G9036ZRcLSafnPeEqZsHnq1ydjYarsRN7naS6rx9Hor1p9PGOvLVX41xy7Xbsbu5bbzVry9OyEpnmI/SzHztHm/Jb3Qd5/L5vsLrpt3N9vw17z4t+2laKvCeI/B5ve7u9yTFK02+KVVwToyWKX8buN5SYQtONIysblpq4mmu7nH2ejSsOHSbl1attxXvL8Xh917vd5Ymu9XZ/DCFnfV3kzpr82TkquSJLhOvGsPtM1UiX8Y9K1iu0EzNZu+r9q/i74247Istw0ttikfb6P4XV7BZotkssK0xeLMNoWhLTRSVE8RqnpItSWr1lkW2xEczj9Xqbs+W7Jdtumv06lO6i9JI2Y3KNcAuHu6Qy0rLy8jncwULcH/SNaKOq+n9Cq+o0sZJrWjd8G7w3aKybJt37ZmsctKdPNLY6cdN5eFnMBLx5+HMQVWMsflbXQ7DQua59qqoqaceHor1p9POOvLVj41xq3XRbPu9y63n3q8nR2YXirLQFAoFAoFAoFAoFAoFAoFAoFAoFAoFAoFAoFAoFAoFAoFBxuJ/iJ/ix1BHEUtHLJy1JLcupSUIS93hsVoWBVC79UJUolquYc7iF46X2qRKGYfvW4yLhLURbByZJYJxFEV7OKqI/BQWDOUUur+IpHQlkJa7yr+xePLVoEb4Jx/fOz10Gv0+u+L2z6vlquF9abkWFiD/AC5k2heA9XyAhVokVC1cXTT00Eli6gvWTLFbHYC2q07A026J89omndpQc1uStJbcxV78WTqBFWQq+zy+c1u3eqg6V1cVr3lgAp+Mrk8RQ013ctGXuZ2d3s60H3c/z62T+wJv9JZohAylzxOsuTpiI2snVt1t82t2KQgonzuxW0jiqrx111VKJReWYVe8cxfEoDdzbcyO5ZmzcJFyVpVYGbLbkEpCyqoqgPDhrx9VBN9QrdmsPpPmP0mvEa7cyGPlPLRfK8vQl5m7xubt2o6ejSgzW6/9RMYvWL2/IZkC8WbIT8m29HYKLJjvclXG/DvMDBduir2/5QrmD2nqNJseRvWO/wAO32v3vdkWI/B57mqPnvXm8wPa7uHCgjRvGzph0ssAxZM9J8hmdMhQ2+e87EthK+4CNoqaoTmz4kWgtnSHI2YQZzbX40i3s2ie9do8Oc2rDzUOcCyBBQ8WiCQHx49tBVblFei/VXsbTybTIoLqJ+peno6C/GJpQdXvz027ndbZhV2iWvJoDrCXh96KrxIDrBEyBa7NVVFEhLxaImmlEOR488x7n6Z28WPL+5snk265oR8wTntI4ROIaoO7mGakPDhrp3US6Fmu5etHTZGtNwt3tZCJpry1iNoO7v039lBRsCxzqZk3SlmwQ5NogYrcHJrLkwkku3FGSnvc9OXoLGpFuRPF7ProNLNyG6XjOoMa1XS4sWy0xcfs8qCwr7bb0PbNc5xoo7FF8WtVRFXhr6KDuWDZCGRYfZr2KopT4jTrunc6oojo/rXEJKIQ/VM+Za7XAY1G5zrnFbtcndtRiQJKYvFwLcgoK+HTjrVbU7IjnmeRveAxTJffP5dmO6bo+9bs3fH0o3Hn59hynJvfAO3i8OMw5XmYLSb3Y+qsA2EdF8KgWqr4l1Tj3V4xzNt11eWeTYs6yyzUafD7qmPHE320unZd2pmbuevUZteivdvs8OLCl2y7SLsylsenN8lWXWRVxX9nzm8UFVHb360zX70RERMTXkqnhem9xfkuuusvxxinei2a1ieTd5qTz1VbJwnQ7dm8G7uhMujrlqky7gI8ttyJzgBsEaTg3y9PSuuq1hyViL4nbyNroZsvv01+KN3HEZbYt2zF27MzNeeqzdRt/wBLrdyvb9zXfmbe3byPDr3+12Vm1Hbj2bmr4NT4a+v6uL+ZrzeR9COm3K9v3jZtmzt3cpebrp3abtaiexZ12smKvxesr+nm8/J6FteyQZ7U+AcGdaxSO+hXOaxyoraCCoriuKfsp291Z5yVrFJjwtPbovdzbfF1mT7Vv2bbq3T4KUVaFFvOIPYmDF9cu9ruLrVudjELXI2G0qtOx1BNREUHXtXd6awRE493lrE8jbZcmLWxnmcUY8lkTfXlrt5Yur+yjVuMO64xjc/K7Tk3n2mZxyzhtcooToyJKC60SpvNT3H7W/t4aVF0TZbN8XV5fEzYcmPVZ7dNkw7kzZFtZrvxu28k80U5NlErecdnHc8nv1pycosoQbNYcXlELTkWPoIStyOKqLoq7fD299e78c1uui76eFT02ssjHhw5MO9bWeW6vLF137uzy8uxJWzPHzstqlP2e4y35kNmQ67Bj81ne4PiRC3Dx1Tsr3bn+zE0nljmVc/CYjLfbGTHbFt8x9q6k8iidR7u1OW/P3CNLbdhOsQLM2UZ7ki23LaORI5u3l7niDaPH2URO+quourWteTkjyug4Lp5x+6iybJi6Lrr/tW1rNl27bStfs1rPhnwLdMS+xcw+kdjt6Xdm621oHYJvhEks7SUm3CB/boC66KmmqLrVid6L962K1jqabH7m/Te4zX+7nHkn7VJutnpitvP9VEf03v79rxADft0y4HJnziVbcyr4CouprxVR0EiJdvp0WvGnv3bNkzyzsWeNaSMuppF9lm7ZZ25pzfSrXzi/M3GfIbuMKczb7dbjfhslEeNHJ0qOqibpAJgPlgPbxXgar9zUZr6zyxNIjo5/wBjJwvSTjsibLrJvvyUunft5LLbtkV5Z35jxxEdKbxafAm4hjrEI2GMjG1gFrcmMEpDy2gbeINUEti7U4iuhJovFKyY7omy2napyKOvxX2anLN9Zwe8+1u3dMzNtfD17GTpgrzDV+t81d94jXN1y5yBVFbedfESFxtEEdiKCIm3u0qdNyVidteV447S6cV9n5d2ON2OeIivJPTy867VZaIoFAoFAoFAoFBBXr8cT7xPsrWbHsV8u1oVkYigUCgUCgUCgssH8TZ+8T7FVrtq3ZshnqHooFAoFAoFAoOT/WM/uvbPy7/UnVDX9mOt2Hcz5i/2PTDz7WqfRygUCgUCgUCgUCgUCgUCgUCgUCgUCgUCgUCgUCgUCgUCgUCgUCgUCgUCgUCgUCgUCgUCgUCgUCgUCgUCgUHbfq1/+I/9y/19bLh/73i9Lg++3/D/AB/5Xba2ThCgUCgUCgUCgUCgUCgUCgUCgUCgUCgUCgUCgUCgUCgUCg5n1E6QScuv43Vu5hDEWAY5RNK4uoES66oY/dVTz6Wcl1aup4N3jt0eH3c2b32pnbTo8C2YHizmL41HszkhJRME4SvCKgi8w1P2VUuzX01nwY9y2jUcW18avPOWI3a05OqFgrK1rm/UnpJIzG+MXNq5BDFmKEZWiaVxVUXHD3aoQ/wlU9RpfeXVrR0/Be8NuiwzjmzerdXbTmiOjwLD07w13EbAVqclDMInzf5ograaGIppoql9zWXBi93bRruM8SjWZveRbu/ZiOnpWes7UlAoFAoFAoFAoFAoFAoFAoFAoFAoFAoFAoFAoFAoFAoFAoFAoFAoFAoFAoFAoFAoFAoFAoFAoFAoFAoFAoFAoFAoFAoFAoFAoFAoFAoFAoFAoFAoFAoFAoFAoFAoFAoFAoFAoFBE2zGbbbr7eb3HVxZl9KOc1DJFBFisow3sTRNPAnHivGgw5hh1pyu1twLiTzKsPBKhTYp8qTHkNa7HmXNC2mOq91BHYp05g2K8P32Vc518vj7CRPeFxcEybjoW/lNAAtiAqSIq8O2ghnehuNuSCZ95XIcdOX59zGBfFLer2/mabNnMRvf4tm/TWiarhExm2xMkuGQtK55+5ssR5KESK3sjbtm0dNUXxrrxohEudMMVdtmRWyQ26/EyeUc24g4aao+e1UJpURNmwgEh7dFSg07B0pgW2+RLzcbzdL/LtoG3aUuj4uhGRxNpEAgDe5xR4KZa0Fiexm2vZRGyU1c94xIjsFpEJOXynjFwtR013agmi60CJjNtiZJcMhaVzz9zZYjyUIkVvZG3bNo6aovjXXjQa2Y4Zbcrhwo02RKiLb5bc+JIhOIy8D7QGAEhqJ9iOrQRy9M4D1kutmuF6u9zhXdpGH0mykeJsUXXVlVBNqr38FoMdn6UWK33uHepNwud5m24SG3e9JZSG46mO0iab0AUJR4a0E3YcTtdjtsy3wldVidJky3lcJCLmSyU3NqoiaJqvCgjMf6Z45Yp9qmxDkOOWa3la4APOCQA0bnMM9EEfnC9lS9HdQV/qn0ykXx1y5WRZQXK6pEtV5bjvtsA5bEkb5BFv26mjaqPauo8Nq0S1Mr6IMyMMnWyBe75NcjRC90Wx6cHl1kR29YgbSAAQUcEUTiiJ6UoVSi9LXbg1BvB3m6WDJn7fFi32RbpDaLJNlpEVXtwuiTgFqguCvy0Eg50lxEsMYxNsZDMKK8MuNNbeVJjcsTU/NC8qL87uJeOmnq0ohkxfptBsl7cv0y6T77eyY8o1OuToOKyxu3K2yIA2I7l9pdNflWgmcVxm24xYo9ktquLDjE8bavEhHq+8b56qiD9u4unDsoPjGMTteNxZseArrnvCY/cZbr5IZnIkqiuEqog+hKBiOJ2vFLI3ZbUrvu9lx1xht0kJW+c4rpAKog+FCNdEoMmSY3b8ggBEmE60rLoSI0mOfLeZeb12uNlouhJqvdWPJji+KSuaLW36a/etpNYpMTyxMTzS18cxGJZZEqasqTcblNQBkzphobig2mgAKCgiIp6ESox4ot5dsyya3iN2e22zdtsst2W27OXn62fJMZgZBDZjynHmHIzwyYkuMfLeZdDVEMC0L096VOTHF8crHotdfp7putiJi6KTE8sTHRKOhdPrM1Aukac7Iuj15EQuMyY4hOmIJoAiooKAgdo6JXmMEUmJ5arOXjGWb7LrItxxi7MWxyR09ded+2DAbbaZ7k92ZLusso/k2nZ7guq3GRdeWGggmi99LMEWzWsz1mr4tkzWRZFtuO3e3vsxSt3TPK1rR0ystsuESSEubIjW03HLZbpDqHHjk7rqoDtQl018O4l0rzZp7YmJrPJsZdRxzLlsutm2y26+m9dEfaup0+mi1yozEqM9FkAjkd8CaebXsIDTaQr8KLWeYrFGox3zZdF1vJMTWFWs3Te12y4QpZT505u1oQ2qJLdE2YyGO1diIIqug8B3KuiVhs08RMTWZpsbbU8ayZbLrd2yycnbm2OW7r5fKx/4XWPzal5yb7rWV55bLzU8mr+7drs279u7jt3aa1Hw1tds0205nr+u5d3s2e83d3fp9qnlpXw0Zbz05tlzuMyaM+dAG5iAXSLEdFtmSIDtTeiiSoqj4V0Xinw1N+ni6ZmsxXa8abjWTFZbZu2X7nZm6KzbXo5VniRY8OKzEjAjUaO2LTLQ9ggCIIinwIlZoikUhqsmS6+6brprdM1nrlqX+xwr7anrXNU0jPE2Rq2qCWrTgujoqov2wJXm+yLopLNpNVfp8kZLO1FdvhiY9KNyLCYd5uDdxCdMtlwFhYjkmC4jZORyLcrZbhNOCqqoqdi14yYYumtZifAtaPil2CybJtsvsrvUuitLunmStks1vstqjWu3t8uHFDY0KrqvFVVVVe9SJVVayWWRbFIU9Vqb8+Scl81uuZp8NmbBkQnteTJaNlzaui7XBUV0X06LU3RWKPGLJOO+L422zE+RBXDA7ZKgWmOxKlQJNkaRi3T4ziC+LaNo2okqiokhCKbk21iuwRMRzUbDDxbJZffdNtt9uWa3WzHJWtfFTmb2N4zAsER5iK49IdkulIly5J8x5500RFIy0HuTuSvWPHFscivrddfqLom6IiLYpERyREeBLVkUygUCgUCgUCgUEFevxxPvE+ytZsexXy7WhWRiKBQKBQKBQKCywfxNn7xPsVWu2rdmyGeoeigUCgUCgUCg5P9Yz+69s/Lv9SdUNf2Y63YdzPmL/Y9MPPtap9HKBQKBQKBQKBQKBQKBQKBQKBQKBQKBQKBQKBQKBQKBQKBQKBQKBQKBQKBQKBQKBQKBQKBQKBQKBQKBQKBQdt+rX/4j/3L/X1suH/veL0uD77f8P8AH/ldtrZOEKBQKBQKBQKBQKBQKBQKBQKBQKBQKBQKBQKBQKBQKBQKBQKBQKBQKBQKBQKBQKBQKBQKBQKBQKBQKBQKBQKBQKBQKBQKBQKBQKBQKBQKBQKBQKBQKBQKBQKBQKBQKBQKBQKBQKBQKBQKBQKBQKBQKBQKBQKBQKBQKBQKBQKBQKBQKBQKBQKBQKBQKBQKBQKBQKBQKBQKBQKBQKBQKBQKBQKBQKBQKBQKBQKBQKBQKBQKBQKBQKBQKBQKBQKBQKBQKBQQV6/HE+8T7K1mx7FfLtaFZGIoFAoFAoFAoLLB/E2fvE+xVa7at2bIZ6h6KBQKBQKBQKDXm263z2xbnRWZTYruEH2xcRF001RCReNRNsTtZcWa/HNbLptnwTRp/RXF/wCp4P8ANmf3NefdW9EM3x+o/Uv/ABT6z6K4v/U8H+bM/uae6t6IPj9R+pf+KfWfRXF/6ng/zZn9zT3VvRB8fqP1L/xT6z6K4v8A1PB/mzP7mnureiD4/UfqX/in1n0Vxf8AqeD/ADZn9zT3VvRB8fqP1L/xT6z6K4v/AFPB/mzP7mnureiD4/UfqX/in1n0Vxf+p4P82Z/c091b0QfH6j9S/wDFPrPori/9Twf5sz+5p7q3og+P1H6l/wCKfWfRXF/6ng/zZn9zT3VvRB8fqP1L/wAU+s+iuL/1PB/mzP7mnureiD4/UfqX/in1n0Vxf+p4P82Z/c091b0QfH6j9S/8U+s+iuL/ANTwf5sz+5p7q3og+P1H6l/4p9Z9FcX/AKng/wA2Z/c091b0QfH6j9S/8U+s+iuL/wBTwf5sz+5p7q3og+P1H6l/4p9Z9FcX/qeD/Nmf3NPdW9EHx+o/Uv8AxT6z6K4v/U8H+bM/uae6t6IPj9R+pf8Ain1n0Vxf+p4P82Z/c091b0QfH6j9S/8AFPrPori/9Twf5sz+5p7q3og+P1H6l/4p9Z9FcX/qeD/Nmf3NPdW9EHx+o/Uv/FPrPori/wDU8H+bM/uae6t6IPj9R+pf+KfWfRXF/wCp4P8ANmf3NPdW9EHx+o/Uv/FPrPori/8AU8H+bM/uae6t6IPj9R+pf+KfWfRXF/6ng/zZn9zT3VvRB8fqP1L/AMU+s+iuL/1PB/mzP7mnureiD4/UfqX/AIp9Z9FcX/qeD/Nmf3NPdW9EHx+o/Uv/ABT6z6K4v/U8H+bM/uae6t6IPj9R+pf+KfWfRXF/6ng/zZn9zT3VvRB8fqP1L/xT6z6K4v8A1PB/mzP7mnureiD4/UfqX/in1n0Vxf8AqeD/ADZn9zT3VvRB8fqP1L/xT6z6K4v/AFPB/mzP7mnureiD4/UfqX/in1n0Vxf+p4P82Z/c091b0QfH6j9S/wDFPrPori/9Twf5sz+5p7q3og+P1H6l/wCKfWfRXF/6ng/zZn9zT3VvRB8fqP1L/wAU+s+iuL/1PB/mzP7mnureiD4/UfqX/in1n0Vxf+p4P82Z/c091b0QfH6j9S/8U+s+iuL/ANTwf5sz+5p7q3og+P1H6l/4p9Z9FcX/AKng/wA2Z/c091b0QfH6j9S/8U+s+iuL/wBTwf5sz+5p7q3og+P1H6l/4p9Z9FcX/qeD/Nmf3NPdW9EHx+o/Uv8AxT6z6K4v/U8H+bM/uae6t6IPj9R+pf8Ain1n0Vxf+p4P82Z/c091b0QfH6j9S/8AFPrPori/9Twf5sz+5p7q3og+P1H6l/4p9Z9FcX/qeD/Nmf3NPdW9EHx+o/Uv/FPrPori/wDU8H+bM/uae6t6IPj9R+pf+KfWfRXF/wCp4P8ANmf3NPdW9EHx+o/Uv/FPrPori/8AU8H+bM/uae6t6IPj9R+pf+KfWfRXF/6ng/zZn9zT3VvRB8fqP1L/AMU+s+iuL/1PB/mzP7mnureiD4/UfqX/AIp9Z9FcX/qeD/Nmf3NPdW9EHx+o/Uv/ABT6z6K4v/U8H+bM/uae6t6IPj9R+pf+KfWfRXF/6ng/zZn9zT3VvRB8fqP1L/xT6z6K4v8A1PB/mzP7mnureiD4/UfqX/in1n0Vxf8AqeD/ADZn9zT3VvRB8fqP1L/xT6z6K4v/AFPB/mzP7mnureiD4/UfqX/in1n0Vxf+p4P82Z/c091b0QfH6j9S/wDFPrbUG1WuBv8AIw2InM05nIbBvdt103bETXTVam22I2QxZdRkyU37rrqdMzLar0wlAoFAoFAoFAoFAoFAoFAoFAoFAoFAoFAoFAoFAoFAoFAoFAoFAoFAoFAoFAoFAoFAoFAoFAoFAoFAoFAoFAoFAoFAoFAoFAoFAoFAoFAoFAoFAoFAoFAoFAoFAoFAoFAoFAoFAoFAoFAoFAoFAoFAoFAoFAoFAoFAoFAoFAoFAoFAoFAoFAoFAoFAoFAoFAoFAoFAoFAoFAoFAoFAoFAoFAoFAoFAoFAoFAoFAoFAoFAoFAoFAoFAoFAoFAoFAoFAoIK9fjifeJ9lazY9ivl2tCsjEUCgUCgUCgUFlg/ibP3ifYqtdtW7NkM9Q9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BBXr8cT7xPsrWbHsV8u1oVkYigUCgUCgUCgssH8TZ+8T7FVrtq3ZshnqHo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IK9fjifeJ9lazY9ivl2tCsjEUCgUCgUCgUFlg/ibP3ifYqtdtW7NkM9Q9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BBXr8cT7xPsrWbHsV8u1oVkYigUCgUCgUCgssH8TZ+8T7FVrtq3ZshnqHo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IK9fjifeJ9lazY9ivl2tCsjEUCgUCgUCgUFlg/ibP3ifYqtdtW7NkM9Q9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BBXr8cT7xPsrWbHsV8u1oVkYigUCgUCgUCgssH8TZ+8T7FVrtq3ZshnqHo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IK9fjifeJ9lazY9ivl2tCsjEUCgUCgUCgUFlg/ibP3ifYqtdtW7NkM9Q9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BBXr8cT7xPsrWbHsV8u1oVkYigUCgUCgUCgssH8TZ+8T7FVrtq3ZshnqHo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IK9fjifeJ9lazY9ivl2tCsjEUCgUCgUCgUFlg/ibP3ifYqtdtW7NkM9Q9FAoFAoFAoFAoFAoFAoFAoFAoFAoFAoFAoFAoFAoFAoFAoFAoFAoFAoFAoFAoFAoFAoFAoFAoFAoFAoFAoFAoFAoFAoFAoFAoFAoFAoFAoFAoFAoFAoFAoFAoFAoFAoFAoFAoFAoFAoFAoFAoFAoFAoFAoFAoFAoFAoFAoFAoFAoFAoFBjfkxmEBX3QaRwxabUyQdxmuggOvaS9yUGSgUCgUCgUCgUCgUCgUCgUCgUCgUCgUCgUCgUCgUCgUCgUCgUCgUCgUCgUCgUCgUCgUCgUCgUCgUCgUCgUCgUCgUCgUCgUCgUCgUCgUCgUCgUCgUCgUCgUCgUCgUCgUCgUCgUCgUCgUCgUCgUCgUCgUCgUCgUCgUCgUCgUCgUCgUCgUCgUCggr1+OJ94n2VrNj2K+Xa0KyMRQKBQKBQKBQWWD+Js/eJ9iq121bs2Qz1D0UCgUCgUCgUCgUCgUCgUCgUCgUCgUCgUHC80+tVZLFkEqy2uxv3dyE8cZ6QTyRgJxslA0aRG3iNEJNNdE1+CrVmlmYrM0ed5e+lXViz9RLbMkQozsGZb3BbmwnlQlDmIqtkJDpqJbCTiiLqi8KxZcU2JiarzWJJQKBQKBQKBQKBQKDkczIOqd76n5RjWOXWBboFhCEYebiq8ReajA4viFU7D3USlOlOV5dcbxl1oymXGlPY9JZYCTHa5DaoYGRkqKv6lO2gsg9S+nJkgBlVnIiXQRSfFVVVexETmUQk7xkmO2QGzvN0iWwHVVGimPtR0JU7dquEOtBltN7s14irLtE+NcYqErayIjoPt7x0VR3tqQ6pqnCg0bnnGF2qYcK6X+2wJjaIpxpUthl0UJNRVQMxJNUXVOFBlh5Zi023SLnDvMGTbYiqkqazJZcYaVERV5jgkoDwVF4rQflhy3F8gF0rHdYtyRjTnJFeB1Q3dm5BVVTXThrQaj/AFG6ex33I8jKLSy+yStutOTowmBiuhCQqeqKi8FRaDYvuZ4lYHWmb3eIdtefTVpuS+20RIi6bkQlRdPXQSzD7Ehlt9hwXmHRQ2nW1QgISTVCEk4Kip30GBLtayuZWpJjC3QWvMFARwPMIzuQearWu/ZuXTdpprQaMrM8PiMOyJd9t8dhmScJ512UwABKbTU45ERoiOinEgXxJ6KD5tmcYXdZgQrXf7bPmOIqhGiy2HnSQU1JUADIl0RNV4UHyOdYYd59yDfIJXffyvIJIa53MTgrezdrv/U9tBE5/wBRRxmRBtcCAt2v9zQziwlebjNA01pvekPueFsE3aJqnFeCUG1iNwyX3NMvOXTba20ak+0EE9YsWK0PiU5Jqm9eCqZeylBY4cyJNitS4b7cmK+KOMSGSFxswLihAYqoki+lKDHDudtmnIbhS2ZJw3VYlgy4DitOjxVtxBVdhpr7K8aCodVM2u+OwrVbrAy0/kmQzAgWsX9eU2q8XHjRO0QRU+XXu0oIBjI+pOH5hYLVl9xiX60ZK4UNmXHjpFejS0RFBFEeBgeun6PDTQiX3cso6gZXnV2xvC50WzW3HEbC6XaQwko3ZLwqSNNNl4doaKhetPgoNe0Z7n5W/M8YuflkzjGIqzIMxhv5iYyocxsuWXDcuiCvYniTvRaC6YJmLd96eWvKJZiPOhc+cYpoIuMooyFRO5ENsqIc9s/U/OX8Jw/IJhMA7k+VR7dy0aRNttfNxvZp93qyqodEpO/ZF1LuXVS4YljNzg26LBtzM5SlxleVVcJAJNUVF7SoJLCM2y0MymYLmrUVbyzEG4W65QUMGZUZS2FqB8RMS9HDgvDhqodFohye99aEc6h49ilkjyACTPONdpcqMbTZC2ijy2Cc0Ul3JqpImmmmmutE0TnUvNL/AGq42HGMXaYcyXJHXQjPS9ysR2I4IbzxiPElQV4J6l7exSGnhWY5mxnMvBc1SI9cEhpcrXc4Ik23IY38sxMCVdDEvRp2L28FUlfrndrXaoZzbpMYgQ21RDkynAZaFSXQUUzURTVV0TjRBLu1rhyYsWXMYjSZxK3CYecADeMU1UWhJUU1TXsGg0LvmmI2aazBu15hQJr6IrUeQ+22aoq6Iu0lRdFXsWgmUVFTVOyghbvm2HWdx5u63uDCejqCPsvSGgcBXUUm0IFLcm8UVU4cUoN4bzaCtfvZJ0dbVy+d5/mh5flImu/m67Nvr1oNWwZdi+Qo8tju0W5eX056RngdUN3s7kFVVNdOFBilZvh0W8BZZN7gs3cyEBgnIbF7cfERUFLVCLuTtWgyXfMMSsskYt4vcC2yjBHQYmSmWHFbVVFDQXCFVFVFU19VB+wsuxSdAk3CFeoEqBCTWZLZksuMsoibtXXBJRDhx8S0GOFm+HTrolphXyDKuRDvGGzIaN0h279RESVV8Pi4d3Ggy37K8Zx9tpy+XSLbReVUZ806DSmqdu1CVFXTv0oN2JcrdMghcIkpqRAdDmNy2jE2iD7pDFVFU9etBGWnOMNvDshq13yDNciArkkWJDTig2PAjLaXsJ912UGr/ib02/8Amyzf/lCL/wBpQbV0znDLSrg3K+wIhs8vmtuyWhMecKk3uBS3JvFFUeHFONBIDeLSVr97DNYW18tX/P8ANDkcpE1Vzm67NunfrQadhy/FshR33HdolyVjTnjGeB0g3dikgqqoi9y0GyzfbI/b37izcIztvi8zzMwHmyZa5Oqu8xxF2jy9PFqvDvoPyVkNgiWtu7SrlFj2t4QNme6+2EcxcTcBC6RICoQ8UVF40HxZsnxu+c73Ldod08vt8x5KQ1I5e/XZv5RFt3bV017dKCM/xN6bf/Nlm/8AyhF/7Sgk75kuP2CMEm93GNbWHC2NuSXRaQi7dB3Kmq/BQZo16s8m1pdY86O9ayBXEnA6BMbE7S5iLt0Tv40Glas1w27y0h2q/W64S1FSSNFlsPOKI9q7GzItEoJmgrzHUbp7Ifbjx8otLz7xI2003OjEZmS6CIih6qqrwREoNm+5lidgdaavd4h2119NWW5T7bREOum5BJUXbr39lBtS79Y4VsS6zLjGjWskAhnvPNtx1FzTYqOkqBoWqaceNBp2zOMLuswIVrv9tnzHEVQjRZbDzpIKakqABkS6Imq8KCRg3O2z/MeRlsy/KPHFlchwHOU+3pvac2qu0x1TcK8UoD9ztsebFgyJbLM2dzPJRXHAF17kjuc5QKqEewV1LanBO2g/GLta5E+TbmJjDtwhICzIYOATzKOJubV1tF3BvHiO5ONBiav9hetjl1auUVy1tb1dng82UceWqie51C2JtVNF48KDHYcoxzIGXHrHc41yaZJBeKK6Duwl4ohbVXbr3a0EnQKBQKBQKBQKBQKBQKBQKBQKBQVHqP8Ai+Pf2/bfw1BbqBQKBQKCmdYspu2K9OLvfrQQDcIfl+QTgoYfOymmi1Fe3wuLQc0ndZs4ur+EY1ixxzya9Q2Jl8kG0jjbCPgh8Q18O0NzhfqdunbRNE7166oZRhiWO3Y2Tbt1nDIekq40jq8mMArrs4e0qkvD7mhDTvXWHJA6B23OLebI3p91tiSpNoTe8Xjac8C9muzVKDE91azS/wCaYviGKOMDKegxpmTTjZRwWleZbed2Iq6DywL4yJBoL/1iym7Yr04u9+tBANwh+X5BOChh87KaaLUV7fC4tEOLXfql19tWCwM1kyrUtnuJAEcQZ1e1cQlHcCoiJ+9r9tRKz5J1T6j3jNbZguELDiXQoLEy5XGWO4UN2OMhURNriCCAY9gEqqvdQTXRnqXl16yC/YdmLLPv6xKpLLjjtFwBPlnuRPD2kKioomqL2cOIc4t3WPrjdrPkV8t8m2pbccL+WC6yiOKJESDsREVC9nvVKDocvqblLX1dxzsHGff6ttGpq2nK1OeMdfm9dP3taCiyerHXC1RsUul1k2wrXlDjXlRZZ1d5ZKClvRUTau1zuVaCwXfP+sd16t3/AAzEJFubatbaSG0mt6fNILKF40QlUt76d1BrZ51E614ouLWeVJtq5Be3n2nTba3scXWm2OKoKj++Lu4UEhjHUzqdC6i/4e5skILhc4xna7nDDcLTitGbZqOuhhq2SaKKLr6qCKidc83g49m1qyDy8fNsc2uwlRpEbca5zbTmga6Ft3oQr9sJa91CjLP62ZxPgYPYsb8u9l+QsjJuTpNbmmmzIhHwIugpoJOF6BH10KLFYuqV+a6tZZjl8lNHj+OWo5xPC0LbmrIxicNVRfQ6a7aDn1k+sR1BuWM5ld1KK25aWYr9tbRlFQPMTm2CEuPj0bcVOPw0KN+T1j6yYvbcbyfIltdxxy/oBizGbMXxbNENUXg3tc2Lw03DQW7r91WyjD5VntuL8op8tqVLmI62jm2PHFCRURVTuFxV+9oQ/FzDq3kfTuwZViL9tb3Qn3b75oV1V6OWwuUKIenFs+GvooK909z3rxlVmPJglWv3DEcdCYBNbH1RgEcPYKCqdhJpxoL19X/PshzfDZl1vptHLYuLsVtWW0bHlgwy4nBO/c6VCXTKIeaU6w9ZMnh5HleLuW+DjGOkpFDfbQnnWU1LtISVS2JuLxAn3PGiW9fOuuc3O34C5jPlIE/Kzdhym5DauMhKCSEVFQvEQt7i3cNy6L3rQolMa6xZzZM2vWKdQGYkhy2wH7iMy3iqJtjx/MqnHRFEm0XTURVFoKw51j66XDDbln0MLZCxqI+jIsEG93xOg0iDruUtpOihEqj36JQT8jqt1Uvdvw6y4vGaG/X6Gky4Xl5lVitak4mxPCYBoLSkXBe5ETWg17N1q6hR7XnVnvwxSyXFIxvx57IJyzVt4WjQw4CSLvQhVEHh2pQo6x0oyS55L09s18uhAU+a24b5NjsFVF4wTQU7OApRCev93ZstiuN4fFTYtsV6Y6A+0QMNk4SJ61QaDzgvWDroeJn1HArYGMBL8ulrVvxqO9A1RdN6hvXbrzdde7SiXorGL4zf8ctd7ZBWm7lFZlC0q6qHNBDUFXv266UQ4hcupPWO6dT8kxTFpFvbZsouyRSW1p8w0rYqm9EJVLc6ndRKIi9e+oTnSKdlBPRverF6agNlyB2cg46uKihr27u+hRKudWer+HXjHHc3at0ywZCooDsQVE2wLZuLVNuhAjoloQqipwRfQFhwDqrkRdQcvxXMXmUSyNuyYTwNIzrHjmqmS8eO9lwDT1a0FRtHXbqc/gd3yfyDc5yRcAt1iYajESNKgG8+66gLuMQDYI8fa+OhRMWPqR1axnqPY8Tz5YU9rIAbJk4goJsE8pAKagLaLtMdDRUVO9CoLN0R6h5Jl8zKmrybRhaJox4fKbRvQFJ1F3adv72lCX11x6pXrDGLPbMejNSb/fniaiq8m4AEFAfYRR1IydFB1XTtoQqETqL1msvU2z4llj9uNLjGclkMRpF+bRt/Ym9UHQt7HGg0+ifXbOcoziHZ8hKOdvuDcluMTTItL5iO2jy8UXuDXh66Eww4t17zu9dVYdn3x0xufc348VEZHeUYDLZo5rqq7dvioUSWPdd8kLoje8wuzjB3xm5FbbUgtoAKZssmGoIvi2cwzX1JQo6D0OzO95jgbV6vRNnOOS80RNAjY7W1RB8KURKu2Lq9dm8g6lJezaK04gpFAbAEA1RDdEQIk13KagIp66JfX1d+puU53Dvj1/NkzguRxj8ltGkRHRcUtdFXX2EoSiM16i9Vj6xP4LiL8FtFZbdjpMb1T8XR5zcaIS+nThQfGL9fciiWnMouYwWVyDE21NEjeBt4uakdGz0UhTR4w8QrxFezVOIor8jqr17teJ2/qHPO2PY3PfQUtYt7XBbIiQVXhvES2eFeaS8U1Sgu/WXqvkNixTFr1iptN/SAgJPMNo6nLeZF1v4PboIjFeovVuL1lteC5c/AcbktuuyEhtcFFIrrzehqgr7Taa8KDd6Q9V8vyjActvd1cYKdZ23ThE20gCihGJ1Nwovi8Q0FZb67Z+WH4fdVejebvV1kwpy8hNqtNGyIoKa+FdHF40KPSVEPM0vr31CaxTJ7kD0bzVqvUeBEVWB2ow6khSQk14r8yPGiaJuyddMmc6MZHkdxJgcmtE4YLII2ghq6TSApBrp4d7mv3tCiuM9fupo4JfbrJdijdbZdIkEP5OO1BdCQrqKOvFdzKUKJ/rP15yTFix+32FxhLjKgNzrqbraOInPFOWIpr4fZMl9SpQiGznnUPrMl7yeRjzMez43igb3HZ7BazUFdCVozAhPcqLogqPDTjqtB1Dpfl8nMMDtORSmBjyZwOc9pvXYjjLpsko6qqoJK3uRFXvohaaBQKBQKBQKBQKBQKBQKBQKBQKBQKBQKBQKBQKBQKBQKBQKBQKBQKBQKBQKBQKBQKBQKBQKBQKBQQV6/HE+8T7K1mx7FfLtaFZGIoFAoFAoFAoLLB/E2fvE+xVa7at2bIZ6h6KBQKBQKBQKBQKBQKBQKBQcl6s/WDtmBXYbOxazu0/lI4+SOoyy0R8QbItjiqe3xKmnYqemrGLBv86JmiA6afWlt2QXSNZcjtywLlPkhHgyInjjKrqoIC7vLeC7l01TcnHur3k0sxFYRFzvNVHooFAoFBym12pq3NOReSgFHlSxDgiroUlxddU+6RdVrR6u6ZyTX6cjodLEe7ij96PYq3b8ny+9NNmAXCQAGZeyTom44exPQIuAuvpVfRom5w5JnFbE80NNqot95NHVa9q5QKBQefcu6+ZlDvElu2RIzNpcJwLbJeaMzcBlxWydQt6CqqQ9m3gi/HVac01mjZ49FbSK1qtHR7rBcMpuL1lvgNDPRtXob7IqCOCGm8CFVXxJruTTu19HH3jyV5JYdTposisbHWqzKRQKBQKDlnTxUldaepk9rjHArXF3elxqMoGifeq3xolrdOv759Wfyxr8A7Qc6n2Syt/Vrxq5twIwXJyZHQ5osto+SLMcTi4ib14Jp20Fv6glb7B1mYvGTY+5k9tvkAIVhjMtMy3WZLBoToBGeIE47t25Ozd8NBM/VqICwi6EDJRwK9zVFghQCbRUb0BRTgij2aUJfX1iLJZSwKXcigRluKy4ILNVltXlFZLY7eZpv028O3soQwdYbLaGiwvG4kBiJZrzkUb3pHjNiy08Daa8twW0FCQ/X6KDJkFqtuPdccEfssVqF77jXODcWIrYtC41GYF1pSEdo+EtOOnYPqoNTohjeO3OJmMi5WuHOfHKbk2Lslhp00BBZVBQjEl01JV0oSzdPrNZ8lz3qPcL5CZuL7VxG2MpKAXhbistqCA2hou1C+207aCQ+rw66ODS7eriuRrTdp0GFqqlow24hCOq8V4mulCWLKIWT4/1dbzWBYpN+tcyze6n2oRN89l0ZCPISg4Q7hUQTj/6NQ1uicG3361Zk5ebS2SuZdc31gTm23iYcMGVUCRUMd4blFVShKL6XRLfa+h10yOHBjhe4LF6djThaBJCEyT+xEdRN/wBrp20EZcMMx1n6sce5NRGWbszCYurdzQBSSkonRcU+b7eq7lDt7PioN96wQMy652kMjZSXEYxJiekVxPmXnCf2rvHsIUN5S+EU9FBrx7exjv8AjRidtLZYotoKdChISkMdyXb3SdEUVV2oS6cPQiUEp0z6ouWfFsMtF8x+bbrbPZi2+33wiacjOvGCI1qgFvBHNOG5P8ugT/R7/jXUL/6SyvwYUGr1QVA6sdLXHODKSrmCqvZvNhpG0+FV7KC+3zK7JZJtqhXF4m5F6kJEt4CBHveXjoqii7U49q0QoHRZHByzqWDpIriZA6WicNAJTUOH3tEy/bZof1lbyrSLy28aaCVx4K6Ulsg4a/cUFJK5v4t0x6hYRH187b7qVstDCe0sW9EKxxT1q2ThUFu6jWNmw450usrOit27KLHGQk+2VoHBUv1yprQbVl/8x2Q/2BG/ChQYsic//WKxxWkVTi2GW9LQdSJWSJwQTan6vs9NBPY/1ctd7vEa1s2G+xHJJKIyJlvNlgNBUtTcUl2+z8tEIbqx+cbpj/acn8E3RLZ6pYvlK5PjOcYtCC6XLHikNybWbgsk/Hkhyy5Zl4UIUIu30+rRQqlkumV3b6w9rl5BaRsriWN/ytsR4ZLrcfmGKOPG2mxCcc3aJ3Jp39oWL6zX5oLr/HRP6QFCFcy3JL/eOpXTkbrjcqwizcX1aOS8w6jqk2OqDySLTbp3+mghQCZeb71NFzDXskkTZ8m2Dc+ZGHyrcdvlsiHPJCHb4T1H9T6KDtPTGPd4vT6wRbwKjco8NtmQJEJqitpsRFIVJF8KJx1ohSbRjVju/XzNJF0hMzli2+3tMtyGxdBEkMoji7TRU1VG9OzsVfTRKq46WIQemubWDJ3JKYvZ8pkwoMeMqk84Lb4OMxWx0XducHVU9a8U7aCWw9yW514jSDxocVYk467yIKK0jrrQSQ2uPtseBsvtdi6qmia+oNbpZhGN5l0anzb6DQXDIJUuVPvLgtq+26L67XBdNNRQNvZr3r6aCUk2a2zfrAWeDcgavDDWHh87KbB4XSCW4iPKhIQ7i7dU9NBDpEixMa62xojIR4zTrotMtCgAKeU7BEUREoNbKsXsNj6H4XfbXFYi3mA5aZzNwaFBdN6SgE7q4iIRIRHu0Ve5PQlBbLPbrfkHXzMVvEZucNigW+JbmpAC622ElpH3FEDRUQlIl4+tfTQc/vU5/H+mXVayWs+Tb4d9SNBbbVURliW62jrIegdiKG31rQdgk9LsOi3bGJkLk2mRZEOOw20DQLMZca5RsO6oiuaiqr3rxX00Qrf0Uxb/AJhPIe5oPkfolz/KeWZ5XN95bOZy9u3ft4btNdKJftlxqx3Pr7mMi4w2Jfkrdb2o7L7YOAKPsohqgkiprtb29nYq0FWx8sPgdOc6sGTuyG8WtOUyYcKNGVVeMW3wcZitjou7c4Gqp61XVO2gl8QelO9d4sksaTFY8jHXUjwdWhddZGSO1x9pjwNl9rsXVU04r3IFbsOTZDE6TZla42MSptudO+C7eW3mBZaRxHEMiAyRxeWnFdE+Cg3MuaYgYd0myq9QPfGI2e2x27va/mz3OSoLTbBoy6Qg6onx09XoVaCz9F5MOV1G6jPw7Q9YYx+5eXapLARXWdIrqLuZbUhHeqb00Xii60Jc2lWSyp9UuHdUgRkuZPKhT0Zb56p70cDi7pv9lNvb2UHUZECFkH1h3o13jhLh2OwC5BjPgjjSPPvpueQSRR3bS2//AFqCJ6g9Oo9p6b36LjzyT7W1ekvdzs4uA021Fb0OTEDRdBEUFD2rp2cE1oNDCr5jV66v4zNx3G38dtzlnmK0L0RmIEhFVNHGkYIkMU7N1B3t99phhx90trTQqbhL3CKaqvyUQ8yWWy2tnoj07uSQGG7m9kUZHJqNAj5gtwkbUJzTeqbUHv7NKJXvNJGKrnV8j2uwPZZmMi3ttT2XuT5CBHQFUN7rw/NqaEhKI7lL1UFPAie+qXaOavM1lNgu7j4Ru5iice5BTSgvl6slltXXDBhtkCNAF2HdVdSMy2yhKLI6btiDrprQVvDM/uOJnn8hcanXSysZVdpM66QyZUWBQgRxFaMhMtgDvVezRe3toLPk10hXXqn0jucBznQpzN6kRndFTc27b2yFdF4pwXsoP3CPz89Sf4m0f0MaDmbjz/8AgTi8EGDmM3PLUiSoDZIJSWllSHOQikqCm82xTxcKC+4Xb74PV73y3ibmLWmXZ1hzIyuRdhvtOobTqNsF9wmzXSg7FRBQKBQKBQKBQKBQKBQKBQKBQKCo9R/xfHv7ftv4agt1AoFAoFBzX6x/5mMh/wBz/pzFEw4d0MdnYP1FsDt/aDyuY20Qt0slQ1bF00GP419lVVkQUEXghDrQlN9QshmXP6wrywbJJyNrHoBwit0PXcqOskDri6CeiA5M0VdO1ESgpluurxfV8yOwyEUZFpvcVwmy4EAyEUdqp3aGwdErX9Xx+ZhPUcbHkLbYO5XbY8mBLVdxfODzmQQ1+7TcBJ92KJxoiXXvrH/mYyH/AHP+nMUIcs6hf+VfE/46L+1foNnBEUfrNFu4b7NE2a8Nf+6o3Z8i0Ep05nxIn1gepE590RixYzzr7uuqCLTrSuKv3u1daCodOIbpdA+o93Nrlt3B1RbVdeKNCJLp2aoivaa/DQS+QXRiH9UW1RXCRHLkTUZkV7VIJxyF0/WsLQYuqlvkW7D+jsKSKhIYVgXgXgonsjKQr96q6UHy5hj+XfWPzC2s3mZZCZipJWXAJQdJBGKHLVUUfCvM1+FEoMPW/F7jY7n02x+Nd35lwaekBHvExeY9zXpjRtmeu7XlqaInqShDpOD9E73AzlM2zLIFv96YbVuEgt7ABVBW9y68PCBLtERRNV17aFXDesT87OM2yzIrG0CWfGGWYkyWCoKuijnI3ap7amalp+oGiWx0Wen4Pn+L3a/NB7tyyIUeFLPQ1bE3OS2qF9oqE2CL6AKiJOpki5OdaMvsNrFVuGTHEtAEi6IjbyxnT10+6VkRX9TrQak20RbLC6uWiLr5a3DBisqXaoM3RgBVfXoNEtjJ8eu+MYZ0/wA0m3c7/AUmHI2PzkPy7CctHkAEQ1RQ0DavBO7tThRCw5tkU299e7hIt9jl5C1aLa5ACDF15gC9GJp0y0FxE2OSzTs7aCyfVzvDj3SXKrI/qki0HKXllqig3IjqqCqL2fONuUJbn1dvzFXv+OuH9GChLkWGY/kEXpDeM7suTTbTIs1yRr3cw6bbDqKMdFJdpCm9eeicUVFQdO+iXq/pnkc3JMCsl7njtmzYwlJ0RBQnBVQI0ROCIajuRPXR5cS+rDfoeP8AT3Mb1NFw4tteGQ+20gq4otsqqoKEoJrw4aqlEyj+rGTQ+oOQdMbnY3JVqauk1yNFlOiIyGHEmss84RbMx1A03DofdQbWHWEsf6+3XEL9J+ky3+2usSLvK3rJFpyMrpiSqZ7dwBsXXu26adihzZIuSLhebxLBenXun1mlM72nhHSWr0sG2SDgu1fCLhbVTsThxol6D6a3ux3HpdY8JZvqWvJbjaSSKjJEMptCEy5reihxERUuBJ2UQ5Bahex9vq1h0tQuM1uC7KcvhbvMO8mQ0CiakRe35jev6rXVV4aBgGBluE9LsX6g2PKZraypPJKym4XlkRTdVEFvfsMV5HiBR79e6g9LZzMWd0jyCao7FlWCY8oIuu3mQjLTX1a0Q5z0dzqzYb9X6JfrmDz8SJKfZdaioBO73ZKoKILhtj9uir4uyiXZcevca+2K33qK261FuUduUw2+KC4jbooY7kFSTXRe5VohwfpcgXXrT1Mv0VN8JliTDR5F1FSceFBVF0+28qSpRLlMD/y8XT/6Ssf0NaJdlx7odld/m45ec1yj3ra7U2zIt9tba2aIqAaNqqbERPCKEuiqqJpRFVW+tPaJtiyyDlVsJWUvkF+2zyHsJUbVo0P+MYdQU+9oQ69hTmNdMunOO2u/zWbY660iuK8qpulvfPPDrp9qR6ce5KIcqulom4J9YXGZN0uBZP79NGY7k7eT0RJT5Mhy9zjmiNKfhXs03Joi8aJVLE8Tu1yt/UXIbZkU2ySceeelizFcNsH1b5zuhqBAu7RvQV9dBNZtfByvoBYMrv8ALcDKbTOOJbZQaIUg96IalxHReW0JKafbB66DUt8fNm+sOFyMxuC3C6T7QstpSEQNlh1mXsYPaI6kJISr8NBVbA7NsfTmy5pA8Mm05LNjKadukqBGJP0GS+WiVkw6ye6c16RASaOzIqzXF9PmJMgwX/RqNEKx0zgy8rajYoQL7otDtwyG4KnET2xWW2hJPv2UH4DWiXoj6rX5p4/5ZJ/bJREuIXtu53rq1lWDwNRTJ7823MdFeIx4rzrp8NF4Dqjn6yg6t9WiJHh3rqFEjAjcePdRaZbHsEAckCIp8CJQlVs1tmS3P6zz8PG7mNnu5xW1ZnkCOIAjCRTTaqF7Q6p2UG7mPR13DekebXe43Ir1kd4WIcyYoqKCCT2XT03KREpF4iJfQnD0hizV1ovqn4+omK6lFFNFTiQuuIqfCmi0Gp1NQrlj3RfGGNxTZUSETjCcFFDZjNARJ8O/4NFoJ+7f+b+y/kZ//D5FDmc06TdP5OQ4Hld2bv8AOtYWttwjhRDUWZG2OTmjqISa66bfgoloyI6yeluAxkcJlX73PbR0OBBvOOO4fWmuqUHVMVk5ZgXXWFg7uQS8gst2jq4QzTJwm1VpwxJNxHtISZ46aIorxSiHKLh/cHOf/pLE+xMolK3q1Sx6hN4M03/3blM+x3F5fSKsKr3D0bpJqX3tBp5H/dPqH/8AStj7M2g0cot8q84BM6g3ANH7heolrtuvaMWJCeFUReGqLsbH4QWg9BdbbBmGX5JjeHwmpTOJyj59+uDAKreglqIGfFEURBVFF4biRV10SiIdUslmttktMS02xlI8CE2LMdlNV0EfSq8VVe1VXtWiG7QKBQKBQKBQKBQKBQKBQKBQKBQKBQKBQKBQKBQKBQKBQKBQKBQKBQKBQKBQKBQKBQKBQKBQKBQKCCvX44n3ifZWs2PYr5drQrIxFAoFAoFAoFBZYP4mz94n2KrXbVuzZDPUPRQKBQKBQKBQKBQKBQKBQKDzb9HrdIuOTRblCWQC36e9tmhuIlV1UBxN/ait6bS+5qjrs19mSJtmn2Y2Ok4VhsvwUuiJ+1LmvVDGsdtlxtjdmjuR7tMdEuTEQi0AV0Qm20+3UuxB9FbDhefLkid6a2wocY0+LHMbkUunzPa8MOXEYDebmxsR5jv74Wgomp66eJe+vMtUy0CgUCg5BlTUhchlnAlC8wrikisuoqAZcTEtF4EhdqVS1G7bdMXR9S/psWXJbE2Tyday4Tk1jt9tG1XK5Ro00DIwbedEFITXcipvVNeOtWtLbdfZN0RO7Equt3MN8WXXRvzFdvhXZiRHkNC9HdB5k+IuNkhCvwKmqV7oxMlAoPh/m8lzlfvu1eX99pw7fXQhxC0Y/bLpiFut93hi7yG0bcacRRNt5tVBzQhVCEkJFRdFrRX3XW3zR00RF0KxAiRLZ1ixyDjMAwSE+2E1QUzVQfFeYSkREu0WTVVVVq7pbpnllV1dv2Jema2DRlAoFBC5xc5lqwu/3SEaNzIFtlyoxqiEgussGYKorqi6EKcFoOQdL8E6pjjDd9tGYxoa5MXviaL1uB9xX5IoRKThFx+LRPVRLUteLdSbZ1JyPFY+SxTuOS2ZLzNuJQ0AEPzSRPCAkqiSNkapoumq9nCgv976RNzOmNqweFPSONtOMazDa3cwmC3uLsQh05hKq9vD10EsWBuyepg5ncJqSGYMJYdmtyAqJHJz9+eU9fEZ6kPZ2L6qIffTbB3cOtE63uSxmLMuEiejggraCkhR0DRVLXbt7aDL1Hw53MMWdsjcoYZuPx3ueQK4ich4XdNqKPbt07aDF1JwUswskeNGmLbrtbZbNxtNwQd/KlMa7FIe8V3L+gvdQQ+N9P8ALnszjZfmt1iTp9tjORbVCt7JtMNc7g46pOLuUyFVHTSiUx07wd3EYt7ZcljMW73eVdhIQVvljJQERtdVLVR5fbRCAu/TzObfld3v2DXmHAbyFG1usK4Mm6IPNDsSQwofbaL7JcNe3XhoSs3TrCY+GYrGsbUgpjoE49Lmmm0nn3iUjNR1LT0Jx7EohZaCsYLhzuMfSHmShle+71MvIbQUOUMvZo0uqluUdntfoUGHBcBbx3Cixec+NwZdKXzzEFbQm5bhmQbdS+1PTtoKKnRjPXMfbwaTk0Y8EadFfDHJLicYHucMcj1RtE1RPEnyaeGiVqzPp7eZV+tOT4hcGLVfbTGOAjcponYr8QuIsuIKoQoBaqmlENSydKrkzYsx983UJuTZow6xOuDbSiyyJMGwyDYKW5QbRz0pqmid1Eo22dHMsKPjlpv+TtS8cxp9iTFt8WHyHHXIiaMo68rhrtTv4cfh0VAueGYc7js7I5Jyhkpfro7cwEQUOUjoiPLVVUt2m3t4UQw9SMC+l9qiBGmlbLzapTc+0XERQ+VIa7NwrpuAu/4l46aUFfs/TvObjmNqyXO7xDm+4Qc91W+3Mm21znh2E+6rnHdp3J3ommnYpL7vfTrMYGZT8qwS7xYL15BsbxbLi0bkZ1xkdoPCrfiEtF+XXjxoJLp109uGPTrvfr/ckvGUX0wWdMBvltNtMptbZZHt2onwd3DhRDQyLpAF46lwMu8+jMBk4sifauWq+YlQEdSM6p7kRNiOImiivZ66JWDOsOdyf6PcuUMX3Jeod5PcCnzRib9Wk0Udqlv9r9CiFcyLprmb2fS8uxnJGLO9MhtQnWnoYyvA2qF2mSJxVE7qJSWDdOJdkvlwyfILuV/yi5NjHOarQx2mYwKhIyy0Kkgoqoil6dOzt1IXigqeX4O7f8lxW8hLGOOOSnZJsqCkryOiI7ULVNum30LQYeouEXfIStFzsVzS1X+xPm/AedFXGHEdFBcaeBFTwltTjx+DjQaeCdPb5bsmuWYZXcmbnktxZCI2kVtWo0aMCoXLaQl3LuUUVVVPl1WgkuqWDu5vhkvHWpYwTkmyaSSBXEHlOC5ptRR7dunbQMvwd2/5Lit5CWMccclOyTZUFJXkdER2oWqbdNvoWgrN86YZqzeMhexG+RLfa8rXddY0uOTjjLpNq069GMFTUjRddC76JX3FceiY5jlusUQicj25gI4OH7R7E4muneS8aIcleteaSuuGZScTucaBOYhW5t1qc0TrDrbzOuvgVCEwVvUV0XtWiUu70RlD04DHo14T6QpdEvzt4ca8DtwQ9ykTeq+HboPxa6d1CratHTvqCOc23M7zf4cm4NRzgT4TMYwjjEUkMQjqpbt6nqRGfwdiUETJ6L5k1bLjiNqyGNGwW6SXH3GHI5HNjtOuI4cdk92xRVU7S40Krkx08CN1Fg5VGki3CgWQbI1btiqSIDxOCfM3diCu3TSiFbzHDnbDhXU+5HKGQOQNPzAaQFFWkGPs2quq7uzt4USiMa6X5nfMfxGDe79HkYXbQh3KPDbYIJjuxtDZjvnqoKDe7ZqnaidmvYFqyjActHMnMvwq6RYFymxQhXSJcGjdjvC2urbqKC7hMU4fF8OpDBA6MsF0+v2NXi4lNueSyHJ91uwtoP8AKzMXAIG9fYbJsfDrx49mvAljsXTjOJGSWO6ZpfItyjYyDiWqPEYJsnXnG0a58kjX2hFNdB7/AI9Qs/0Od/xN+mnmh5XuX3N5LYu7d5vzPN366aaeHbp8dEObP2rM5fXLMZeJ3ONAnx4NubdanNE6w628yi6rsVCEwVtFFdPTRKXd6HSk6bpjrF50yFbml+evBtatuXDdqqk3r7O3Qfi107qFW3aOnnUEc5tuZ3q/w5M9qOcCfCYjGEcYaqhiEdVLdvVzUiM/g7EoJOy9NX7d09v+JlPFxy9e8tstG1QW/eAkiahuXds3+njRDXk9K5E1rBYE25C5ZsPaYKRCRpf5ZKisi0y4upKgiChrt0XtVKJZJuAZKxec0vVhu7ES4ZUluGOTzCmMYYTKsOa6F4lMSVR4cFohq3jo4Ero/H6dwrgjHIFnWebW5CcB7nuly0JNN57tE3cPXRLazLAclkZdFzPELlGt99ahlbZbM5onY0iMp8wULYu8SE+PDt4ejiQii6NXZ3B52PP31PPZDc1uWT3EGlRXhcJCcYYHcnLTwCiKvr4aLpRKzuYE0Ob2PIIjwRoNktzttZtwgvsOaIG0teCAI6aaUQh+u1yvEXDGIFqkpEev1wj2Z6Qo71Bmahtmo8U0X1pQhRM9wDqDYOmzKu5FBftWI+XnQYbUBWzU4a6N7nFdLX2tS1TjRKyx+n2cO32bkuP32LAiZjDhlfm346uvNG2xs5kXjt3aGSpu4Iq9i8KDDA6KZQ3ilowyVfYx4xbrgcp8G45JIfjI+kllpSUtqFzSPcv3unZxFV6vGHO3DPMfyhJQtt2RiYyUVQVVc82CCioeqbdunoohSpHSDOkaye2W7Ko0KxZVcJs6awsDmviE9drrYuE6n/RIg9ifFRKVv3Su6KeGO4td27Y9hseTGinKYWVzBkMNx1UkQ2012Nlr61oIu3dL+qNvya75JGy2AlzvYsBOIraqgqRW0bb2jzvD4U40G0z0XkD0xjYmd2H3tb5y3S33YGdAblo+TwErREWqeNRXj+lQqksSwTKgzFzMMxucWfdghe7YEeA0bUdllXOYRrvXcRkvyevhoQkOlsnIZONOu3yW5PeWbKGJNda5CvRQdUWXEb0FREkTUdU4pxoLfQKBQKBQKBQKBQKBQKBQKBQKCo9R/wAXx7+37b+GoLdQKBQKBQQOdYfBzHFZ2OTnnY8WdyuY8xt5g8l4Hk27kJOKtonZQVXJuhmNX/F8esL8yVHXGwFuBcGVbSRsQEFUJVFR4qAlwTtSiat/Buk1qxPI7xkTc+Vcbpe1JZb0rlpopuK6exGxDTcWnyUQrtx+rfi017ID96T2WsikpLlMArOwDR4nh5eoLwRTJE114UTVMZT0VsOQBjZrPlwJ2LtNswJ0ZW0dJGUDlqe4CTUSb3Jp6VoVWXOcPhZhik3G577rEadyua+xtRxOS8DybdyEPEm07qIV299GrFdundtwZ6bKbt9sNs2pQcvnErSGibtRUf8ApF7EoNLM+g2O5HLt1zYuEy0Xq3R24oXGGQibjbQ7BU00Rd6Dw3CqcOHHhoTVU8u6FBjfTC/Q8VGZeckvDsfzcpwkV91sXxIwFB2ogaakWuql3qvDQVa1k+rDBdw+Gsy93iJMkQm3plpFxtGQkuNIbjWzaqcHNUoVc+tfRjqFdY2K2W8WyfGtgTXxnmip/J2XTb+cRCUhThuVOFCq2dUfq53CDYGZuO3C8ZDdm5ICESQ4DiA2SEpuDwFUVFEe+hVcpf1dLVebgmQyb3dbbdpseOMwIzjYbSBlsCHdsUu1vVdV7aFUj/y+WE0x9ZF6uUlzHZJy4zrxtmbhG627tcVQ9lFaRE0oVdLucRybbpUNuQcU5DRtDJa05jamKjvDcipuHXVNUohz6z9CMWtWA3fDY8qSsa9OC7Mnly/MeBQUBFUBB2jy+HDvWiavrIOhWMXvCrHi0mVJbasC/wAint8tJG1UVCElUVHQuCron2qUKvu1dEbBC6gBnMifLn3cAFNsjlctXRjpH5yoIIu5RTd2+0tCrVuPQLG5z2WOuXGYK5cYHNQeVo0rckZScrUPug08WvChVFWz6ruGR5sJ64XW6XWNAJCjwJLrfI8Kou1REEXauiaoKpQqt2EdKrPieRXy/wAeZJm3C/OK5JOTy9AUnCdNA2CPtEff6Eohr4v0dseN3LJZkCbJUMnR1JUU+Xy2uYZknK0FF8HNJE11oN3B+mVpxDEJeLwpUiREmG8ZvvbOYivto2Wm0RHgg8OFBQY31T8Oba8s7fbu5AU+Y5DF1kGyNNE1VOUqa8O3TWiauzWy2wrXbottgNIxChtAxGZHXQW2xQRHjx4IlEOSXr6sWLTrpOkwLxcbTAubnNn2uMY8k13KWgoqezquooSFp3eiiapXKPq/YlfLfYLexLmWqNjjRtQPKEG/VwhMnCIxJd+8d2qacVoVY8e+r1i1jS6SGLlcZF4ukV2EV1kONm8y28m0yZ8CIhqPh3Fqvo0oVbsPobjETppOwJiVJGDcXhkS53zfmCcB1t1F9nZ2MiPs9lCqPvP1dsVuFssjEe4TrfdLDHGLDu8cxF4mxIjFHERETUVMtFHavGhV92D6vWKWiw322rNly5uQtcifdXlBX0bUkNUb8Kom4k3Fu1VVoVRdv+qxhLL0Xz91ulyhRC3tW955tGO3VUVBBFQV79qp8NCrsUiJGkRHIjzYnFebJlxlU8Ktkm1R09CoulEOMF9VbE1kKyl7ug2FX/MrZkcHlbuz2lT0eHdt3ad/fRNXUsgtptYXcrbaGVAwtr8a3sM8FFUYIGgD0acESiHBemX1b5U3Gll5BcbvYLq884L8FhwGxUBXQDJNC11Re9aJqx4L9X6fKfy/GL6k+346M5p2zzUVtCkDGcfbBxEVCDxtmKr4U7qFXpG3wwhQI0NslJuM0DIEXaqNigoq6fBRCh5X0XsuUZxBya7XCU9Hgq2Tdm1RYym1x1466ISoO9E7dKJqnuoHT7H86sS2e9CaNiaPRpLKoLrLqIqbgVUJOKEqKioqL8lEKdh31esfsGSRsin3WdfbhBREgedNFBraioC6cSXZr4U10T0UTVGSPqtYq/KmOlfrs0zcHSelxmXGQA9xKWipy1RdNeGqLQqnrz0ExC5xsdt6vyWLJjaqUa1NqCtPEbiOOk+pCpETmmhLr6dNNaFUtkHSuz3rPLbmb8uQ1OtkVYbMZvZySBedxLUVLX+UL2L3JRCCi/V8xZjp7Mwjz0xyDLnJcvNkrXObeQGw0HQNum1rTinetE1S8zpBYJGTYzfhlSGXcWjNQ4EYOXyibYRUDmajr2F3KlENXp/0PxnCYl4YgSpMpy8spGekSOWpttoJJo3sAdNd+q6+hKJqsHTzBLdg+NhYbfIekxgdceR2Rt36uLqqeBBT9CiEPYOjmO2bqDcc4bkSJFzuBPmjLuzlNFIJFMm9ooWumopqvYq0Ehg3Ti14fPv0yDKfkOX+V5ySL+zQD3GW0Nojw+dXtoMH+Fln/wATf8QfNyPefK5PlPByNORyNfZ3+zx9rtoLPerNbr1aZdpuTKSIE1smZDK6puAk04KnFF70VOyg4+z9VbF0dZjyb9dZVjjuq8zaDcFG0VV1VNUTRNewlEUX10TVB5D0Xu+U9cbo9LCdasYZiR0tdzhqICBMxWG0aaVd20d3M4InbQq1rx0KvWNdSsMumPvXO9xxnsO3efJMTVhpqQ3qikKAu1W1PVOPChV1LCOjVixDGr3YIU2VIjXwDCQ69y94IbStLs2iKdha8UohBS/q24vJxa1Y6t1ntx7TIkSo8gFZR1Tk7N25dmnh5aaaJRNUvgfQzFcQvxZAEubdryoK03LuDguK2JJtVQQRFdyj4dVVeHBKFUW/9XDFnrNd7UVznIzeJ7VyfcTk7gcaR1EEPBptXnr20KrI50nx9zNbFlpPPLPsMIYMdnwcpwQBwBNzw7t6c5exe5KIV+d9XbGJltvcA7lNFu+3ILrIMeVuB0OboAah7P8AKF7eNE1SV+6I41d+ntowdZUmLbLO6Ehl9lW+abgg6JEe4VHxk+RLonbQql7104td2z2zZm9Kfbn2VomY8YNnJNC5nE9RUv8ApV7FohbaBQKBQKBQKBQKBQKBQKBQKBQKBQKBQKBQKBQKBQKBQKBQKBQKBQKBQKBQKBQKBQKBQKBQKBQKBQKCCvX44n3ifZWs2PYr5drQrIxFAoFAoFAoFBZYP4mz94n2KrXbVuzZDPUPRQKBQKBQKBQKBQKBQKBQKCgdUitSDF3SEaupcGwTRVVnXVVJF9C+z8da/XRbyfeb3g3vOWI7Hpee+oV6u+LZDbcjs7bLz7LaNjMfBHiZdFxTRU48FNF07OzhVnhcWXxNkzMTWtOl64xbfjpfEViY3azzLN0t+tLclfiWbMGFnvzZotjeAVphGWnyQU5jQgIqLZKq6oqeH4OO1y6WNtrnYuenaovZQaV6vECzWuTc57nLiRQ3uEnFV7kEU71JVREr3jxzfdFsbZY8uW3HbN12yHnbOOruQ5G45GiGVttGqokdotHHB9LxpxXX7lPD8PbW/wBPobMfLPLc5XV8TyZeSPs2/TapUefOjgoR5LrIF7QtmQovwoipVnJgx3zW62J64VMWry44pZfdbE9EzDRuim5BlqqqRk05xVdVVVFe+vV0UtmI6DBdXLbM/ejzsPS/Jr/j5yZVomuRjIxQ20XVs9E+3bLUC+NKqY8Fl8TvRVt+I6rJiut3Jo9c9PcxbyvHGrgqC3MbJWZrI66C6Oi6jrqu0hVCT5O6tNqsHur6c3M22h1Xvse9z86zVWXGORJjRmSfkugwwCam64SAIp6VItESlByPK+qnTVy+vQGbqyj0cUKTKbVVYdIvtRcDUSIPttF79O5dKus0WS6l1trY6HV22xMXT1OWPdUQtnUN262CYj8AHWTdbQUEXhFkWnARSRC02iqJ6+KV5s0t+OIuuhZu1NmaLrIl6tgzI86FHmxi3x5TYPMn6QcFCFfjRauRLTTFJozUQUCg+XWmnWjadAXGnBUXGyRCEhJNFRUXgqKlB+MsssNAyyAtNNogg2CIIiidiIicEoPzysbzPmuUHmtnK5+1OZy9d2zd27deOlBkoFAoFAoFAoFAoFAoFAoFAoFAoFAoFAoFAoFAoFB8k42JCJEgka6AiqiKqpx4emg+qBQKBQKBQazNstrM6RcGYjLc+UIDKlg2AvOi2mgI44ibiQU9nVeFBs0CgUCgxTIcSbFdiTGG5MV8VbfjvCLjZgXBRMCRRJF9C0H0wwxHYbjx2xZYZFG2mm0QQABTQREU4IiJwREoPugUCgUGpHgWkJ8qfHjRxuEhAbmSmwBHnEbTQBdNE3FtReCEvCg26BQKBQKBQKBQKBQKBQKBQKBQKBQKBQKBQKBQKBQKBQKBQKBQKBQKBQVHqP8Ai+Pf2/bfw1BbqBQKBQKBQKBQKBQKBQKBQKBQKBQKBQKBQKBQKBQKCv5nneN4dCjzL8+bLEt7y7CttOPETiipabW0JewVoNXD+qGE5dKfh2Sers6MCOPQ3mnWHkBV03oDohuHimqjrpw17aC1UCgUCgUCgUCgUCgUCgwTrhAt8RyZPktRIjSauyHzFpsE101IzVBT46CMxnMceycJb1ik+diw3eQ5KADRknNqEqNOEiC5prxUdUoJqgUCgUCgUCgUCgUCgUCgUCgUCgUCgUCgUCgUCgUCgUCgUCgUCgUCgUCgUCgUCgUCgUCgUCgUCgUCgUCgUCgUCgUCgUCgUCgUCgUCgUCgUCgUCgUCgUEFevxxPvE+ytZsexXy7WhWRiKBQKBQKBQKCywfxNn7xPsVWu2rdmyGeoeigUCgUCgUCgUCgUCgUCg5t1cy2Xbyh2eBJKO/IAn5BNkomraLtEUVOKIq661r9dluiKQ33BdJZfM33xXo9LjV1LzDjDb5Kavu/OERLqqIKrxXXXt0SqGKZ5bvA6DPbE7tvNMth0WibJHUEm9PEhaKOienWsVszE8jPdEU5dim53iVscsr0+DGbYlRk5pK0KAhtp7eqDw4J4tfVW34brr4yRZdMzbPJytHxbh2OcU32REXW8vJzxzvVPSBXi6YYyT0wpzhwGSKQeu5dya7PFxXl67EXv0rY5u3LlY2LfWNLlf1g7orGMwbcJaFNk7yT0gwOqp+yMa2fC7K3zPRDS8byUxxb0z5nAa3rmSg/CFCFRXiipoqepagiaK9iicl+dGL22yFNPvVIVqvg5JmG44pO9bZdGyf2O1dDMlW2ZWtsdPSJdh5ei9iPhqTa/H4h+NKr8Rw71m9z2vPB9RuZd2dl3neiq0Dqnl/6117ekX60WsXF8tFZdcVtF8KmZCm5R9KbNEqzobqzd4KQaizdtt8PK4RWwVUtidnG85LbbYevKlPgDunby9dT0/WotYdTl93juu6IZcGPfvi3pl7Twh1qIiWpkUaiNtp5ZkU0EEDhtFO5NK5rR5pm6Yma1brX4Ii2LoilFurZNUUCgUHLMd6w5dkINSrXgcqRanHyY94JOjoKI24rbhbCES8KotEvyV1pvzlzyGDYcNkXdMYkONXR9JbTAI03robaEBE4ZbCXlimuidvGhRL3Hq5bRw2x5FZYD12kZI83Es9sExZM5B7kJt10twNo2rZIRcU1T0caIMf6lXu6fSK3ScachZVjwNuuWXzTbwPg+Km1ypQAgakI9ij26J6dA1m+tdmkWbGLnDhm6uQ3VmyyIpGgOwpLhbXBdRRXVW17uGqaL30TRNWXPm75mNzsNphFJt1mRG7je+YiMjKX/7WbHavMIftl3IicfVqQpl369XeCGQTI+GyJllxy4SLbNugzGQDmR3EbVdhBv47xXgi9tE0WfKeo1wt12tdisFhO/X65xSn+U8y3EbajAqCpm84JJ7S6Im2iEb/AI1Q06ZXXNStLoP2WV5C5WcnR3tyUfaZMEdQVRUHniWu2iaJ/Js+ZsUzF4xwyfXJpjcMCRxB5KuChblTau7TXs4UQr+S9X7rb7pfo9kxd2923FwE79cvNtRhaXl80xabMTV1W29VLRU7Pg1JfWb9brRjGMY9kgQHZ9vyDYbSIaNG02baO7iTaeqoi8UoUbXVbq/ben9rts44ZXQrmZIw024jXzQChE5uUT4amCfHRC/0Fez/AC0sRxSbkKQSuDcDYT0YDRsuWbggRIqoSeHdr8FBq5b1Bh2G32KVGjLcnchmxoNtYA0b3eaTcLikqH4RHivCgmskvI2THbpejaV8bZDfmEwi7VNI7ROKKFoum7bprpQU4urrD0TFW7ZaznX3Kmm5LFpF5B8vGIdxvvu7C2gHp28eOnZQfF56q3lL/dbRimLPZIlhQEvMoZTUUG3DHfymUMTV40FF1FNOPD0US+ZnV6Y9iduyrGsbkX20S4z0mY4MhqOUTy66OA4J7tyool7Po9aUDFur0u6Y/Lya844/Y8bjwinNXM5DT6PIKonLBsUE9xd2vwUGvbOsl3WXZHMhxORY7FkboR7TdjlNP6uvJqwL7IiJM8xOzVV/QWhRnvnVm8R85uGGWDF3b5doMduVqktqM0rRgJEpm4KoG3eIp26r6KAvWu2r0wuGcBbXubaXxh3GzOGgOtSee2ybaubVTw85C128U9C0KOiRnkfjNPIm1HQE9vbpuTXSiHOh60MJhlvzB60ON2aRcCgXJ1HkJYbYvqwkk0QPGG5OKJoqap20TRYFzth/PGsRtsVZzgRPPXSeDiI1FbP94FeBbzd1RUHVPDx7KIa3V3NJGHYFcb1E2JPTlx4ROIpALr5oCGSIi6oCKp6d+mlBzvptMx0c1tJ5O3kD2WT47jtjumQ7Rjubg+e8myBkLCkH2i8URdNdV4kun4tnDV/yHJbMEQo5Y5JbjG8poSPK6JFuQdE26bfStEF6zhq15zjuKFEJ1zIQlmEtDQRa8o0rqooaLu3aadqUFYvHV+/Rshv1ptGHyLwzjxAk+a3LZZFEca5yLscHX2dezXsolcMEytvLcSt2RNxliBcAI0jESOKGxwm9NyIOvsa9lENKV1CtsPMbjj05tIse2WpLxJubjiI2jSuK2QqGmvDTXXX4qCDTrI23gw5dKsclhi4Sxh47b1NClT1eVUYJB2ojaOaKSaqvBNU14aktvGepV0l5SGLZTjzmN3mVGWXbQWS3NZkNh++CLrYgiOB2qOnYnwakNjHupTF5x3J70MAmRxqZOhmwriErywGhcUkLam3fu000XSggbp1nvMXELflkTEX51mlQkmy5IS2gSN4yDlkhDuNeCLqg99E0bUfq9cmcOn5TfMWk2qGy3FO1tc9qQc4phbWxDYibNFUNd3cXqoN7FOo15uGVHi2S44eO3cofvGICSm5zTrCGjZfONCGwhJfZVP8AJqQ0T612tvDzv5290prlxdtNsszRo5IlyW3eWgt6Cnb2rw4etdEUmjUzDrBlmKk2dxwd9YjrrEZqWE5hWzkPghcofBu4FuHVU04a0F6xO83u72tZV4srlhlo6QJBdebfJQREVHN7fh46rw9VEK7k/Uq5wsq+i2MY85kd5YjJMuAJJbhtR2iXQEJ1wTRTPuH1p69AnMGzGDl+OMXqIy5G3k4zJiPacxl9klBxstPQqcF9FBzTqzm96fz6FhFqdurccInnZ7dgEUuD5mSoLYvGqCw22A7yPXjqiad6Ep3prkvTy09PbpdrS1KgQ7U7Idv7Fw1K4JLbFFd5+4iU3D0RB48ezguqIGO2dZrssiyP5Dicix2DI3m49pu5ymn9XH01YR9kRAmeYnFNVX7NCiTy/qZeLPmTWK2XGXsgnnbhuhqzJaj7GVfJheDg6LoQp399ENOJ1mVzAMjyuXY3Ib+NznLdMtRPgZq6yrIn86IbU0J/TsXsomjo0Z5H4zTyJtR0BPb26bk10ohXMbzhq+OZIARCY+js56AaqaFzlYBD3pwTbrr2caCFj9XYz2JYjkSWwxDK7pHtLcbmpqwUhx1tHCLb40Hk66aJ20FwyS8jZMdul6NpXxtkN+YTCLtU0jtE4ooWi6btumulBQMq65wcew3GsoftLjzGRCJ+XF5EJgSbRxVVdi79EX0JRNEj1W6v23p/a7bOOGV0K5mSMNNuI180AoROblE+Gpgnx0QnX8xaaz+Nh/lSVyTbjuaTN6bURt3lcvZp39uutBFdPeqdtze9ZJb7fGJuPj77bAzFNCGSjpOihgO1NqfMapxXtoJDPM4axGNZ3nIhTEu90jWkRE0b5ZSUNUcXVC1QeX2UEdO6q22P1Ut3T1qKT8yYybsiYjiIDBCw4+jZBtVSJQbRe1PaSgjb31Zv8bLL5j9kxCRfPcCRinS2pbLIokphHw8Dg69m5OCr2US2Y/V2M9iWI5ElsMQyu6R7S3G5qasFIcdbRwi2+NB5OumidtENp7qnbB6px+nrMYnpjkYpEmYhogMmjZOo0oaakqggrrr9tQWDKbteLVaSl2izuXyYhiKQGnQYJRJeJb3PD4aClYZ1ayfJ7s5EDCpMWHEnOW26TymMGMaQwic0SBBEi27k9miWovXcv+Mpjj/0D897vXKPMN+1zOVzvK7d/J38N+79HhQom8k6swbD1LsuESYJmV5ZbdC4o4iC2TzjrLYK3t46m0ia7vtqIfmQ9WoNn6k2jBkgnJk3QWycmC4ggwrqmgiQbV3Lo3r2p20F9oK7neZNYlZ2Lk5FKWL0yPDRoTRtUWQexC1VC9n0UEVP6lPnlFyx7HbM5fZNnirIujzbwMttPqKq1FQiEkJ1zTs1Tb8S0FegdZczm32VY2un0r3jARk57Pn4+rISE1bJV26LqnHgtEpO9dVL0l/utoxPFnsk9wiPviSMpuIDbhip8plDFxXjQU4iPfwoLZhuWWvLcag5BbFLyk4FIQcREMDElAwNE14iYqlEJmgUCgUCgUCgUCgqPUf8Xx7+37b+GoLdQKBQKBQKBQKBQKBQKDUu8xyHb3X2kQnk2gyhezzHCQA3aKnh3Emvqr3ZbWaImaQob15vRmpJcpHw/Nj+gACif/VxWtjGCzoUZ1NzFMyLInZAAw5JXa0OpMou1dvh1XQT8S9q9lPcY4jlerc189DEl3ysiEN83QyQO9NNy6aqpNiiImvHVajcxPW/f4GOOsyO6jrM2QLia6Lv17eHelZZstnmYviLlrxDIJ8ubJt04+ebbYyI8jaIkoKSiYEgog+FdNF04ovq1WnqcEWxEwsYcs3ckrVVNYKBQKBQKBQKBQcr66zXYMjBpjMV2a6xkMdwIbG1XXVFtxUANyim5e7VaJhEWW9vZJ15t0y6Wt/GJFutL4QYU8dsmfzCLcoqCK2oNCpLpvVdfj0Cw9H+pcO+45GZv1/hPZM9KlNeTJ2M1JIQfMWkSOGxf3tE08PHtoJPCckvVyzrObXNkc2DZ5MNu2s7Gx5QPR1M03CIkWpcfEq0QqfULqLleP8AWax2qPLQMVWFFkXmKTbSppKnHB5yuqCujtNxpeBonD5SX6/1Eyt76wNuxuLLQMSIpMJ+OjTS82VFt6y3V5pAribCfaTQTROHyhFM5N1Lu2AXHqjCyDysdl2RKtuPeXYKKUCK8TRNvGo81TJALxbk9WncFgyLqHe8Zn2nI7hNFzCMojNNMNuAyLttnOsc1otwiJOtOIni367e3s4KEDgXU7MM4jY3j1ruot3gGSuGX3pGo6m3HF4gCOyyTatc1xFHVdnhTRe3Wg0ch6oZA6eW36FmUO1O47cXIdnxR1YmsxmEQo8bguLzy5+pbNmi8OHqCxZbP6ie8MZnWbMnIdsy6Y0zHhe74TvlGn45Ppo44Cm5pt08WlBrZFk2QM5azhk/PmLCNstnm51/kNwozsyY+6SMto27taQG29FVG+3v9KBeOkOXT8swC3Xe4kB3FVdjzHWtEbccjuk3zBRNETeIoXYnbw4UQqI3DqHmFwzK4WbIjscHG5r9rtMFphh0XpMIEJ4pBOiRKJkqImnYi+riSq1/vN/6nTumsKOkaOlwhybnNGU0siKMhhFZJ1Y6qiOcsgPlgS6al4uGtBL3DqDmuP4dndjkvx2sjw4Yh2+6RIzbTT0aYYq2XlyRxoSEVVCTTTj6UVaC6X7KL7F6gdOrSxJ2W++tXMrqzsbXnLGhA614lFSDaZKvgVNe+iGieQZ5cXOodvsspn3ja5cWPZCkC0Dcdt1ho3jUtqblESM0368eHZRKCxfIsjn53d8ItWde+Wvc4zmr6keI8cOa1KBp1oRAUacQgPVULXTX0ouobeFn1Mm3fIiuGaOSYmNTnIZRfd0JtJIgwLqKRgCE3xPu9FBNdHuo8DI8PsyXW/QpeVSW3ClxEejhJUhcPTWM3tUfAidgdnGiEGs/qVmN0zKZjd9K1R8blu2yzWwGI5hJmRAQnUkOPCq6OGqCmipt117uJL4uGW55dMzYxuRf4+Cux7NFuEwSZiyielvrtebApCk3saLUUUFXs+QLT0VyO95FgEW53qX564HIlNHK5bbW4WnzbDwNCAJ4RTsSiJVx2d1HzC/Zg5j19KzxsZfW32i3tMR3ElTGW+Y4sg3kVUEj0FNF0RF9S6ksrt76gZPl1vxNueWLPwLMzc8iditsyHfOPqgJGbI+a2gDxLVNdeygnek2T3y6w71ab++Mu843cnra/OAEaSQ2GhNPKA+ESJFXVE9FEIu5zsyyrqPfcbsl+PHrbjUSKsh1hhl516ZOBXWtyvCXzYgnER7fT6CVev8AmHUeHLwm0ZBkUfC51xiz1vs0wgvM82KSIye57c0PNHRdBJPa007qD4Z6pZq306mPDOYn3WTkCY7j2RqwDbMkHCREloyicstqIeiim1VTv0XULHbLhmGKdSLLjN6vrmQ2zJYskor8hhpl1mXCBHXNqsiiKBN9y9n2QoF2615ux0Ux24xJ3NzC6LLkzJyMx15UKHLcZJwmtnKHcqtNj4OPHvoUWa/dS8stXWXH7QUvXF5cWElxi8pr9+nK4y26rmzmCnO5euhaUG5aOoGU3HrpJsbctPok0kqIzFRtrUpUFlkny5mzmeFx/bpv04UFOu3WrN43RLHblFm83L7sUt+VP5LHzUOHLcaJxWtnJTX5ptPBx499Cj0PBcN2DHdcXUzaAjXs1VRRV7KIef8AI8z6pt4xnmWQssKLHxrIJNqh2pIEJwVZCUy0GrxtqfhGR3ovs9vGiVxu0vPr91Yu2LWvIzsllg22PM3Mxo7zvOcVRRBJwFXaS+ItV7tE01oIWxdTc0SNis67TBOMxf5WL5QgNNID75JtiyNUHc0gl7W1URaCaud/6lX3MMptuITGmIFpGFbW3HW2SBuS+vOlyhUh3G4w14EbUtuq9lBoWDLsmjz80gxMk+lFotFmObEvnKYXy9wECXy/MZFGXF0HfouunZ6aC4dL89teR4tZkfvcOfkb0Jp24xmnmPMI7sRXFNhpUUNF7U2ppRDld86jZ/IxvKsni5ixZ5FmnvRI2KhEhuOiDTwtCpnIEnlIkJSXw6cOHoQlZb51Ey22dXrHbimouLPx4Ddyicpn9/uPPabd5uzmCiPAGvi09VBntHUDKbl1zk2RuWn0Sb83EZio01qUmAyyT5K5t5vB1/b7WnCgp12615vH6J47cok7m5fdVlyJc/kx/mocOW40TitbOUmq8ttPBx499Cj0B5l73J5nd8/5bmb9E9vl7tdOztoh5+ybrXnETpFjc23Tt+UzmXLhdZ6MsFyobUryokrSt8pOY662CLs7lomj0DfZL0WyXCSwWx9iM840eiLoYNqQrouqdqd9EOGxcs6oWzp/YOpFzyTz7EiRHG52VYsZthYbzvJ1EwECR3sJV4Jx9CcSVrOXnWZ5nlMGzZCeO2vGyahQ0YYZeJ+WbfMccf5wkuwF0HaPalBoyOpGVXHofBySLJG25E9LjwJMltpt0Rc88kV0xbdQwXcPi004a8KD5j5lmeKX7NId/vv0hj2CyBc4auxY0RFfPdtBeQIroqog+1QbVghdZCh47ehv5XVq/M7rzGViI23bwls8xmRHQthH5ciTUV3bvRQa2Pj1UmdRL3jT+duFGsLcKQTnuyAivjKFTJtUQE2abdNUWgrE3qbnMeJc7tFzSNLu8S9vQIODlFhE9IaGXyQBFbQZKeBd271dtBY83ze6ys5yKxsZnGw+PjkKOUQH1iiU2bKaV9NVk+022O0SEPTQftq6wTZE/p3Outyj2qz323znbyj6sssFIjCgAXNd4giuou1EJO3TjQa156qZA5Zep9ysl5akRrC5b0x+XHGM+02L6Cju00Exd1LX292lBP3HqexLzHBLXj1/hzmbm7IG+R4jsaSSoEZDb37d5NePX2dutBVrv1dy+H09v78eXz8mW+XKDaDRlnVmHbk57xqGzYSNMAXEkVdVTXWg2rn1muWNrhtyvk5XLdcMYS5XCMLbInKnm02rexUDUFMz7B0FO3TRKFE+odV3MJhS51+jW2dcpgyrtOUYotWu2GilyWFINjhp4U3uEXw99BU2+pmTsYP1Edt2Rpejxt6J7lv/ACWNxhJId6KKBynEBdwoW3j29mlBuXLqpl7XRdiY1JEc5We5aJEjltLskRTN19xWlBW9PLM6r4NE1+CgkbN1FyDz3Tpy53IRt94sky438yaZETOPGF3mqogigg8V0DRKDN0Rz/Lctv8Al3v01CFGWBJs0FW2gViLPB59pFIBQjUmeWupKtCUnmN3ym69SLbg1iuhWRhLY5ebrcGmm3XyaR7y7TTfNQhH5ziS6UFiwBM0bs8iJl212fDmPx4twHlIsyIKorEkgaUhbI0VUUeC8OKUQovneo9/zTNolty47Nb8ddjjFihAhydyOxuaupuhv9oe9V7aJRtnz3Ocix3p5Zo118pe8qSbIut7FhlXG48EiVUbb2I0hOJoKLt4aUG4/mOa49G6g4/Nuy3G4Y/bRulkvJssi9y3myXa62I8olbNOGo8e/0UGmnVTMP8FnJiyUXOQuPuRJPLZ2rJV1HUc5ezl6eUXd7GnfQZbdm2cZJbMAsMO7LAuuQw37je70DDJOizG7BabUUaRXC4Ku3hQJuc5tj9o6h2KXdknXjF40eZaL0TLIumzLHciOtbVaUmvZ128daC3X7KL7F6gdOrSxJ2W++tXMrqzsbXnLGhA614lFSDaZKvgVNe+iFVynqHmEGD1Udi3DlnjbtvGyryWC5CSBBXfaBd+7cvt7vVRLp2N5Zjt9jgNsvEK5yW2gOUESQy8QKSJqpi0RbeNEOLYv1Uy/LbFg+NwL+03lF+cnuZBdWm47j8WPDdcJsVjiKNtk60KIKkCenv1olfsDvmTQ85v2D3+4reFgx2Ljarm40DLxR3l2m26jaCC7D0RFRPT8CB0WiCgUCgUCgUCgUCgUCggr1+OJ94n2VrNj2K+Xa0KyMRQKBQKBQKBQWWD+Js/eJ9iq121bs2Qz1D0UCgUCgUCgUCgUCgUCgUHnbqJcSuPUK4Gi6twg8uPyoHD9cyXy1ptVdWZ6/N/wCXY8Mxbtlsf4a/in9irjtduZ7x3IyG1tVTVELwmS6+nxBp8C1g2Wdf09a7FLss15o9Uz6G1IBTYcBO0hJE+NNKx2zSYZskVtmPA/IZg5GYcIBcAwAibNEICRURdpCvBUXvRa9XTNt/JzS8WxF+OK7Jjzw9QwXGHIUdyOKBHNoCZAURBQFFFFEROGiJXQxNYq4C+3dmYnmZ6l5cI+sTMU73aIWvBmMb2n8c5t7P/Y1u+FW/ZmfC5rjl327Y8H08zkI/vh/En6FbRpZ2Q+6lBQQsdrkZM+icBkNcxP0EX9FKwRFMnW2WS/e01v8AhmiwQpb8OYxMjltfjOA80XoNskIV+VKy3WxMUlrrLptmJjbD2DbLkxPtMW5N8GZTASB9QuAh/wCWuTyW7szE8zvMV+/bExzvG3Xe8P3HqBJbcBQGG022Gv23MTnKXyu6fFWbhdv+1vfemZZ+IT/ubv3YiHPK2KisPT2Z5TOLI9roiy22lX1PLy1/b1V1tu9hujwLGkupltnwvXFjdVq7RS9JoH7Pw/5a5TTXUyQ6PVW1x3dS/VvHPFAoFBzX6vP5sov5ZP8A6W5RMo7pZerPCvvVBJbzbRQ71ImTCNRTSNsVNy6/aorZeqgpuCZLlFi6VdP8ftEhm3T8rnTGWrnJDmpFYSQZbgaPQCM96KCLwX4+AWPpx5HH+p/UMpl6dujcCFAeuF1lmBuattGb27YgiKN9m1E8KJpQcrv9hyTIZdmziPLWyNZplDIWyCAaIztLlRJq7dNXU0NSXTxe1rxoOydFZzOMBfun13caYnY1IclNyyQW/NQJJcwJRr3km5ENdeGopQlRvNtSfq/Z/dydFEyK8zLpEbJUE1adlsgi7O3taXuoL3eclyS8ZvasCsl1CxQVsw3W4XUAbckuhv5XJjK5uAV4aqWmqcV+14hzBoGG/q6dSm2JBS2QyUhakuHzDdBJMFBcI09pTTipd9BaMrxu/wBqybpo/c8klXtl+7x0ZjyGWGhaXaK6irQiq8OHGgyZff8AIcxtvUhZF8WyY7iwzYDVqi7G35jzLRoJSXjQi5TxptQA03ou31qGpcrVGvGEdHrTJ4x7gPlXu/wuwVAvk1oKXkcm4ZF09vUm5AQuYPZ4FgcbLXRJ5XZtt5xFXtLkRQRfvqD1g7drWzcGLa7MYbuMkScjQjcAX3ADiRA2q7yQe9USiHxe7TFvFmnWmUmsa4R3Yz3f4HQUFVPloOCdJZVwyXLcYsVxAkPprCmtT0VF2LN5ywmA4/cMNoQ+hUWiXY+pv5tss/sa4f0VyiHEuj7E7B77it0vMkZltzq1tQ485wURYchrQo0VDXVUA29g6cNxfe0SvXSCbFt9/wCpcWe+DMmPf5U94XCQVGI8m5txdftNqdvZQRfSkD/5e72/tUWJTV5ei697So4iKmvrFaDTuEWVJ+qQDcZFVwbYw6W1NV5bUoHHP+rAtaCS6vXK23PpriDFtdE3rxcbWlnFtBIlXguogi/aIui+hV0oNzG5cVr6xuYR3HBB9+1wiZAl0UkbBvfp8G5KDnt8dal9IOrlzi+K3zcl3RHB02OIk2Nq4C96Hu11/wDTQXe03rKsZzvEbG5lH0mt2RsvBIgPNRwfi8hnmA6BMoi7e1PF6F7e4IvEr7aLP9XWW5c46TW5si4QY1v4qUmRJlOg2yKJ4tVXj4eKIiqnZQSH1f4L2JzbxhWQMizlKjHuPmd6uLKhkyLYCBF2pFJFb0Th6O+hKY+sdHE+nYS3QU4lvuUKVMFE1RWUd5Zap3p84lCGDq3Lhz8r6ZxYDwPTnr21OYJpUNVhtChPGmn2hDpx9XqoKhBhXo816oT7ZlpYwUGWDqorcdxp0hZMhVznIqog7dPD6aDZsmUz8nzjo7f7kCMzZcK8rJ0TaKk1HcaVxE7kPZv+OgsGMkL2Q9YJDS72CNpoXE4ipswSFwdfSK9tBO9AfzQY3/Eu/wBIcoiXNur+F37LuqV7t1olqwbGNsy3IqJu82TEkiajqnZoTmi8eGqJw9BKQybNLdkeLdMctXYxAiZBDbu7KIKNxZAIoluRfYFsgVR/Uqi+igs2cOty+ufTqJDJFmQWbpKmqOiqEd2OgNqWnHQiAhT4aCg4rjd/uGJdSJ8HJJVrhR7vekftbLLBtPKDImSkbgkabxVAXRexKCx//sn/AP3m/wBZQTmS5pc8S6O43NtaMJcJrFst8d+V+8slIZHV004aoKCv2fVQQ2PWuRa+v8OPccgeyC7OY88cyQ/ywQDKQio20y0iC0G1NyBx7daDnuLw7pjT0LqdKf8AOWG13+dAlQFDekSLKcVtyUH6vmHx04r4U104IHWPrButPYdYXmjRxpy+242zFdRIS3qioqdqKlCHVqIcrxF+PF69dQWZSo3ImRLXIhqZabmGYyNvEKd6IaprRK29PMjseRWN66WSB5CA5MkNj4GwR82z2G+nKVRJDJPa7V0ohUrYsaF9Y68hKXZIulijuW9XFRNwtOIDoN/G3u07eCrRKgX5hy5WPrjNterlvclQhbJtEIFchLvmEi8UXhxJfRxoLX1fuduunS/E2bY8BvXifaxs4AqKSlwXUUTimxOBeheFBONOA99ZB4miQxYxFGnlHigOFct6CXoVR40FAuP5oOsX/wBK7j/SItBZIF6yvFc2w+0nlC5LbckFxmRAeZji7G5TSGLrZsIhbU3aLu4aIvxBHYvjOQ3W79RZNtyeVZY7N8mC7EjssOA6qNiW4idEiRVRdOFBBky6/wBDelDLMooLruSwgbmigqTJE9LRHUQ9RVQXxceFBNXnIMnt8vN8JuF+TJ7eeJTro1OJpkHoziNm0rLisIgqhIu7j6R+MNO5WmNeMJ6PWmT+L3AfKvd/gegqC/oFQUrI5FwyLp7epNyBRdwizQLA4Ba8J63ZsHjRV7V5MUEX76g6B1mvVzt3VeDHtAqV6vWPnaLWqa+F+ZN5fMVdF28sNx6+qhCe6O4/Bx3qN1AscFNItvYx9htdNFLbAPca/qjLUl9a0D6ylwYtuNYvcZGvl4WSwZD21NS2NNPmWienRKEKzjlnmRuoPTO/XYEbvmUP5Bd7ii9oI/BBWGdV0VBaZ2povYutBbcMcSV1F6sz21Eo5rbowEK7kU4sEwPjpp2qnwUHPZV2jWfoN0tu8pFWNbsjhy30FNS5bDstwtE9Og0Evh9knQupGB3a6ovv3JGbzeLpqmiiclkFaZ48URpraO3uXWg9A0Q5f0ebccidRW2+Dh5deRBddPEotInGiXJLNZGf+X0Jl+yu4MWAHjiy8chsRHDF9J6kLQc3lmp7tryop9mvdQWjqxZpM/qNOKJu95WrCWrpAM01cF+BdhfTv9okbUfjoI+3SkyDNcczpQURyPKDbg66/iVvieXZ01RNNT5irw/RoPRLF2tcifJtzExh24QkBZkMHAJ5lHE3Nq62i7g3jxHcnGiHOPrGNyXen7LcVxGZJ3SCLDq8UBxXdBLv7F40TDQ6Mo/iOT5D04uxo9PBxbzbrmQ7XJ0eRojhmq6qRgaaLxX7buGhKWxP8+Wefkdp/AlQaPSCXFt+RdSok58GZTN/kz3kcJBUYj6b2nF3aeDanb2UG19XQdem4SQbVuNMnzn4iLrxZJ8kHt49orQl06iCgUCgUCgUCgUFR6j/AIvj39v238NQW6gUCgUCgUCgUCgUCgUETkxxlgMxn+Iy5cZlB4+LV4SVNU7PCC1lxVrWOaJebml9CMX/ANi/61793UfGZenzPHuLOg+hGL/7F/1r37unxmXp8x7izoPoRi/+xf8AWvfu6fGZenzHuLOh9HhmNGgoUPVATaPzjvBP2dPjMvT5ke4s6H1asdtlrvLkmGwjAFG2GSuEX2+vYZF6O2l2ouvtpdL3ZjiJ5ElHvVqkv8hiSBu8dBTv09C9i/FVa3PZdNInlWr9NktisxyN2srAUCgUCgUCgUHO+sFqyGWeKXCy2ty7OWa8tT5MVk22zVpts9dFdIR7VRKJR0W3Zvl/UnHsiu1gPHLPi7ctWUfkNOyJL0xoW1HaypbQHRF49vH08A55E6d5rJw5jFG8KSDfPeXmQy5xyKKxwSUryOCQEryqIeHT/wBFB17B8fvFvzzO7lMjEzCu0qE5b3lUVR0Wo6gaoiKqpoXDjRCAz/p7eMjz68vjFL3ZMw5y2xpu4UFLiM/zLAaa7tRURPXTT10SjMUwHL4uQdPLzc4ZLOCTf7llT6K2iMybmygtIqIS667RDw69nooI6PZuodn6cXHpZHxqRLecdkQrbfBNlICwpbxOK86alvEhRwvDsoLC907ut+yePCvkHm4niVnSBZ23lBRnzXmEackKCKuggA7U3JwLQkoK/jPTPJ8TxvCsjs1nUMptbjrGR2wCbRyXClPFzNxqewjbTaQeLh8WlB+zcUySxuZZaLdhjd4uN7ub07HsgNiG9HjtzlFVF9ZCEQ+XLcuhCqL8FBfspxm9vvYCDDSS1stxZdubzSNtAINxXGicQE2IgqapoIpw9FEIPM8el23qU7lB4ouWWi5WwIjkdpuO89HlxzUgLY+qIgGC6KQ9nyakrb0tteQW7DIjeQMsRbs8br8iJFaYZbZR01UGtscQbVRDahLp2960Qo7Tec4VOzW2wMalXyNkM6TdrLNiEzyhfnAguNyd5ATaAQp3L/lolgiYHlWEM4Dd4UA749YIci332BEIOdtmKru9jmEAny3SVPWmnxBp3nC82yTH+o1+dtDsO45OMGNZ7I4bXPRiCQIpuKhbBI+JaKXDT0aUGe7Teos7MMMvwYJPBnFwnA+ysmGpO+cjCwOxeZom1R1XWgrV9DNL5IzmxDj0qHdLycC/e6jfa5j9vYNuK6zvaJU1MmyXt7E9OmoXTELdfx6sQL83h71gxt6xuWSOx8wKx1afSXzHmmi0bFwtQBE1VV0VaCz4fj94gzM6OVGJoLrc3ZFvVVFea0UZsEJNFXTxCqcaIcox/p9mL+P4lj6YWlmu1nuLEyblTjkUTRpp43C2q0SvGSoQogr6PjQla0a6g4XMze22bH5V0+kc6RdMfucUmVZZkzhQT8xzCFQ5Roi9i66dycaDbk9Pb1lOZ4+3mMJubZsZtYeamvC0SXG5vgKOptHxcptfFoqIm6gsHRPHLrjuARrVdIqwpbUmWXl1UV0ByQZN+wpJxFUoiVXNrP8ADrzm0S0Y/Kuo5JIO4WG6RCY2MypDaAoyUdIdgtHouui66fISyJa88xHMrfk71tkZQlwsbFtyAoCtc8Z8dd/OFs1aEmy9nhp6fUoWHpFj9+gxb9e7/E933TJLo9cPIKaOExHVEFlsyRVTciIv/o7KIRNwayzD+peRZBAsEnILVlEWIqJBJrmMy4DSsgDguEGgEK67k1+BaJV+6Y11C83gl4yKwLl063RLgl8iosTaLsskVkFRxUaXlCqDqOvs9tBrF01zWRht2mR7OFtmNZEzkNgxdXm1FsI/Am0IF5TauoRLtH0UFrtzOUZf1MsORz7DKsNnxmJL5STyaR56XObRoxAGzPwCCe0tBzvGOj2bx+kGRsXKAZZJJjt22zW5TbUm4YS0luIhIWxOY86ZLx+1Sgt+YdOslvORX59iIQg7i8Zi2SkIE/7zhyUktNp4tRXe2Pi7KDawrBcktl+wu4TYi81uDdZF/kbgXZOuToPqB8dSXVVHVNfZ7aCjYx0ezhjpDkbFzt5rkj8du2Wa3Kbak3DCYkxzQkPZ8686ZLqv2qUHer1exxrDZV4ksk8NqhK+7HFUQi5Leqiirw14UQ8+TovUB3oxkNpkYjLSVf5Ll+uF358bkIpyG5ZGgczmacllE9OtErNbM4uv+LE3IrVj8q7xLtjltkuw4pNeYZ8wCPM6oZAhDxUS07O31UG6GAXVvoRkjN8AYF6uDszIjb3j/JpAmkloeYnBFRGRQl7tVSg2cNiZ7b+k0XIrKyErJr1cPpDd4aoArLYlO73GW1c4ApR9m30diUGvAxm/3TIspvVsxl7GLRNx1+2JbHUYZcm3A9xA6rLJE2O0V2b1XX18V0CIxjBsskSMCiDhyY5Ixp9mRd8hI4iHIbZb2uNIjKq4fP7F3UH1kvSe85JZs8yWdYQ+k13kNtY7BLk81qLHMAF3ci7BceDVT1LXh66Cfy/p9kV4ueRuMRSHnY7BatUncHG4wXykNtjquqLvEeKppxoMmFYLkdrv2Fz5kRUcbg3WRfn9wLy5tydB/Yei+JUVVDVNU8NBRsY6P5wx0gyRi5W81ySRHbttmtym2ptwwmJMc0JD2JzHnTJU1+1Sg9EeXe9x+X2/PeV5ezh7XL00+WiHni1dHs3b6J5FGnQDdyq4JDhW63b21JmDEmtv7BLdsTeZOOEm70d/CiXoPJ/7t3b8jkfgiohwDHWszy7pPi2EtY7IZiOvxzlX4za8n5Bl5XkMPER8zRNqgo9qevgSvH/54YPmuWTIWOSsgteRGzOtzsImtW5INctxqQhkKiKlxQkReHp46BR51nyu02DD+nA2h263Rl0cov7MVxkfmBmGSxwJwhHVDcASJFX1cKDeuTeRZBn19tt2x9+xuZxY3rfafNOsuIL1vbV0jPlEfh3EFBacYuHU6YWIY/7kl4/Hsotjkk94o5MSG4rPKFmPtJ0jR4kRdU009fbQWDHMfvEXqzl96kRibtlxi25uFJVRVHCYbIXEREXcm1V70ohyy5YRmEiwX3HY+DbrxcbvIlQMpNyI3yG3JiPA6jiEr47QTu48fiolZsgxq7WPOshvTuJLl7GQwoflHwbjPLGnQmVjqBjIVNgOJtNSRF+PuDLA6e5G/fenh5HbY09m2W+4DfNrMUYrT8gUJtvkNoLXhLw6gGmqa0Eff+m+QpaOqkG02dGmb25b1scdjlNg6LKDzdgooiOi69ulBY7x0/5GY4BcbLZY8Zi2uySvL8ZpllQQ4qAHM27VPx69mtBTsc6U5ajPUWddIZI9JYvMbFYSk2u4rkjiuPDoqoJO7WgRVVOGutBLt9Lpl2umBx7/AGnnWq3YsttuimoKjEoo4Nbe1fGPi2kKLovFKCGnYp1EDHcbtN7sT1/tmIXY2pERs2i95W8B2w30bI9C5Xsq2Xdpr36AuuOZ7d7f1Fjpij8Bcoi2+RZ2RNjYIwlbjpHc2ntB1Wx37exNF9WoSk/pfkh5lepTcZSsh2iXNt7QqGhXmbBCA4Gil27GlLXTtLt9ARd86V5pd4fTS1JFcixYVtKBkj6G2isMuC0j7fAtVUwAg8OvbQdFwvGrna+peeXF2H5e0XIbOFqdRR2ODEhk04gii6jsLQeKJRDSzCDklk6oW7N7ZZ375b3bS5ZbjFhq35hlEf8AMtugDhNoW4vCvHh8mpKwdOVzJ2zS5uVoTM2fOkSoUA1bU4kI1RGI5K2m1VFBVe1V48eNEIjFsbvcPLuok2TFJuLeXYpWx1VFUeRuKrZaIiqqaEuni0oKTZsNzbG8f6c31qzuzLjjAzo14srZt+YVicRIhtqpbFIO3RC46/DRLdk4xmGSM9RMjfs71tevlrG1WO0Pk35kxabLU3dpKAKZr4U3f5FUMZdLsjXNUmJHX3KtmSaTW4dvvkYK25G9uvtctd+7s176D5teJZnjMDp5kLNneny7FCkW2+2dkmvMo1I4ibW4kAlA+KohceHdqqB8zsQzHI7X1IyF+yuQJ+SRo8Gy2h4mvMqzFFBU3FQlEVcXjt3d3fwWg+rtN6izswwy/Bgk8GcXCcD7KyYak75yMLA7F5mibVHVdaCvXCPll8k9TrCePSIN7yWJButvgOusEasx3gjqikJbNSISXt7qC2Ypi1/mdR7BfmsRHELdZYUhi4nvjIc4n29jbeyMq6oB+PUv0qCAxXp3luJY/gOSRsfV6+2Fy4s5Da2VZGU9GmuuC2e/dtcJoFRRTd3p3ItBfsCtmQ3LPL/m94tbtmZlxo9ttMCSQFI5DKqbjjqARCG49NB1/TUOjUQUCgUCgUCgUCgUCgUEFevxxPvE+ytZsexXy7WhWRiKBQKBQKBQKCywfxNn7xPsVWu2rdmyGeoeigUCgUCgUCgUCgUCgUHy86DTRunwBsVIl9QpqtRM0TbFZo8r3F5xy5jPJfHJcIZHr5iqSL8KH9la0EXb0TE9bvZs3JtmPZ8XN9fnYhQwuJoCIoOiBu68FRUQh1T066ClJpNnLzJisZJpsmlfr/Y26xLDWtyKMMG14cpSa0/iyUP/ALGsmbtT4eXysGm7ER0cnkmj0jg8lZGI2lxV10jg3/ovm/8A7Gt3pprjjqcXxCzdz3x4fPypysym869fHuZnIDu15UJkNPRqZlp/na1v+GR/teNyvGZrm/hhzNCQXDRftuI+vRONX+dq6Vh9iu4UX0prUvMw/N3jQfSirr8Gn6dCnI1jjg7OZkj2siYqXcu7Th8VeaVmrNGSbbJt6aNuvbC9S4w1Kt/TS3tSRUHwggJAXaPMTwovoVEJOFchxK+K3zDveE453ccT4PW8+fWDs8UQtd4BvbJMjivuJ9sKJvb19Y+KsPBcs/as5trZ8WxxyXc+xxit80rcsqvJeICsJq+khrlJrpqe9NvH4a8ZIrbMeB6sml0S9ixC2SmS7Nrgr8ipXE2TS6HXZIrbPU6NXQOZKBQKDRs1jtNkgjAtUUIcMSMxYb1QUJwlM14+klVaDl9g6MWC8XrK5mZWEHykXyRLtT5uEBHGMQUV1YMVUFIV8J/JRNV/v+A4dkFkj2S7WpmRa4iCkSMm5pGUAdgo0TSgQaDw8K0QjWej3TNgRFnH4zaDGWHoO9NzBFuIT0Lx6r2kWqr6aCck4pjkmPa4z9vZOPZXGn7U1poMdyOmjRNonZsROFBWOq/TaLlePXNbfEjpk8mKEOLPdUgVGkeF1WyIUXw9vcvGg15PQvpuVldZZx2ENwKMQNu6Fojyt6IWuv3XHsomrFY+i2Ly8Nx215lao9wulkjoxzgN0UTQ1LbvbVojDVfZLh6qFViDplgIRrpFbskYIt65C3OMAqLT3lV3M6toqCOwuPhRKIS0/HbJcHbe7NhtvuWp1H7cRourLgpohBx7U0oIOf0n6dXDIlyObYo8i7qqEb571AiRNNxs7uSRfqiDWg3bdgGHW2JbokK1tNR7Q8cm2hqZcl5xVUzBSJV1XctBkkYRiUmBc7e9amDh3l/zd0Z26C+/uE+Y5p2ruAVoNa54kU7O7LkZK023Z48lsSRCV9xyQmxAVfZRsRUi9Kl6qCVyCdd4NoflWi2LeLg3s5NuR5uMriEYiejrvgHaCqXHt0076Cp9K8Su9p9/X+/RWoV+yecsyVCYMXBYZDUWGVcHwmQ7iIiTgqrQXWdBiT4MiDMaF+JLaNiSyXsm24KiYr6iFdKCMmYXi0yyRLHKtrLtqgq2UOIqLtaJlFRtQVF1FRReC60EZlHSfp5lFyG532ysy54oKLIQnWiJB4CjnKNvmaJw8evCgsLdmtTdo9ztRW27WjKxkhgKC0jKjsVtBTTRNvCg/IFktMC0t2eJEbatbTashD26to2uqKG0tdRXXsWgrdh6PdNbBeEvNpsTMe4gqq08puuI2q6oqtg4Zg2vH7UUoKpN6TQcl6r5NOymypMx+XEhJb5JmoKrzQCJ7CaMHR04ovYi0S6D9CMS+jP0X91sJj+gotuQVRpdpo6irx1Vd4oWqrqq0Q18d6c4NjkwptjskWDMIFbWQ2Hzmxe0UItVRF79KDKxgmIMNW9pq1MC1apBy7c3oqizIcLcToiq6bt3HXu7qDelWCzSrvDvD8QDukATCJM4o42DqaGKKipqi+haDZnwIVwhPQZzASYckFbfjuihAYEmiiQrwVKCt4t0q6fYrcHLjYbM1DnOoorI3uumKF7SArxuctF9AaUHzdOk3Ti63F+5XGwRZU6SfMffcElIy9K8aCWk4hjEl+C+9bWCdtjLka3kg7eSy83ynG20HRBEm12/BQfNhw7GLBZ3LNZ7c1Dtjymr0cNVQ1cTaamRKpEqimnFeyg3bPZ7ZZraxbLXHCJAjIosR2+AgikpKia+tVWg+QsdpC8uXsYoJdXWEiuTOO9WBLeja+pC40EavT/DFt1ytq2iP5C7urIuMbavLdeJdVc26+Ete8dKDDiPTTBsQdeex20twX5AoDr+915xQRddqG8ThIOvci6UEjCxbHoMG4QYkFpmJdXXn7gyKLteckCgvEfHtMU0WgfRbHvo99HPIte4+VyPIaLy+Xrrt01101oPy6Ypjl1sCY/cYDUizoANDDJF2iLWiN7VRUIduiaKi60ENZ+kXTezuwHrbYmI0i2OE9CfQnCdFw9EUicIlNzs+3VdO6gmGsQxlqzSrIFuZS0zScOXD01bcJ5dziki95LxoErEcblWmFaJMBt6224mjhRT1UGiYTRpR46+BOygl6Cs5b00wbLnmH8itLc5+OOxp/c404gquu1TZJsiHXuVdKCctVqttotzFttkZuJAjDsYjtDtAR114InpVdVoIjL+n2G5gyy1kdsbnpHVVYNScbcDdpuQXGibNEXRNU10oN2yYtjtjsyWW1W9mLa0QkKII6gW9ND37tympJwVS11oIKxdH+m1hvSXq1WJmNchVSbe3OuI2pa6q024ZNt9v2gpQTVmxHGrLPuNwtdvaizrs8Ui4yR1Vx5wiU1UiJVXTcSronCg+DwvFjttyth21lYF4kHMucdUXa/IdISNw+PtEoCvxUGrj/TbA8enefstjiwpu1QSS2HziCvBUEi1Ude/SglYFgs0BZ6w4gMLc3jkz1FF+ddcTQjL1qiUEbL6fYXMx+Lj0m0MO2SEfNiQCReW2fj8Qpr/AOsL5aD8tPTrB7RBnwbZZYsWLc2yYuANhorzRioq2Ze0o6EvDXvoNwcSxsWrUylvaRqxqhWkdF0jqg7EVvj9zwoMUjCMTk2+5W5+1sHCvEjzd0YUdBff3CfMPReK7mxWg2JWMY/LvsS/SYLTt4ggrUOaSauNgW5FQf2ZfLQZYlktMO5z7pGig1cLpyfeEkdd73lwVtrf94K6JQYcixfH8khNwr7AauERp1H22Xk3CjoiQoWn3pknx0GSbj9lnT4M+XDbemW0XhgPEniaGSHLeQNPuwTRaDBjuIY1jlrO1WS3tQYDhEbjLeq7iNNCUiJSIl0TTitBrScAwyTYolgkWiO7ZoDiPQ4JCqtNuJu0JE1/9YXy0ElIsdpk3WJdn4oOXKALgQ5S672xeTRxB++RONBvUGja7JabT5z3dFCN5+S5OmbNU5kl7TmOlr9sW1NaCvOdIum7mR/SM7FHW8K75hX9XNiva7uYrO7kqe7ju2a68aCwOWCzOXgrycRsrocVbeUpU1NYqnzFZXu27+NBqsYZi0ePa47FsZbYshq7amxRUSOZa7iDj2ruWg1LRiaws3yDJi5QLdmocdttlC3EMUC1dfUv+kVT2Ig8NgD3qugS14slpvMUIt0ihLjg6D4NuaqiONLuAuHeK0HxKx2ySrzDvciG2d2gCbcOaqKjjYOIqGKKipwVCXgtB9x7HaY11l3ZiKDdyni2EyUmu9wWU0bQvvUXhQQOUdKOnmU3ILnfbK1Mnggj5je60RIPso5yjb36dni1oLLAgQrfCZgwWAjQ4wI2xHaFBAAFNEERTgiUGegUCgUCgUCgUCgqPUf8Xx7+37b+GoLdQKBQKBQKBQKBQKBQKCGyeOrrVuNCEeRcIriovaWp7NB9fj1+CsuKaV9mUSk6qpKBQKCq5vO8u2222ig47tF11F7Wl3agvq3Ii1W1kzGPknnbLhVkXZZrGy30whschSJlzZWP7LJi464i8BFF1+VdOFUdNjm6+Kcza6zLbZjne53Sa3jmCgUCgUCgUCgUCgUCgUCgUCgUCgUCgUCgUCgUGmlntiXhbykcPehR0hrL+3WOJq4jf3u8lWg3KBQKBQKBQKBQKBQKBQKBQKBQKDXuVug3KBIt89kZEKUBNSGD9kwJNCFfhoDluguW4rabIlBNlYxR19lWlHYofBt4UETZ8Ix6z3ly7W5gmJDkOPbkbQl5QRoqaMgAd21OFBjy/A8fy1Ird6SQ5HiqesZmQ6w08LigpA+LZDzB1bHgtBYGmmmWgZaBG2mxQGwFNBERTRERE7ERKD6oFAoFAoFAoFBimRWpcR+I9qrMhsmnERdF2mKiui/AtBp47YLfj1kh2W3IQwYLaNRxMt5IKKq8SXt7aCRoNNbPbFvCXlY4e9BjrDSX9ukcjRxW/vd4otAk2e2SrlCuciODk+3I6MKQXtNJIFBdQfv0FEWg3KBQKBQKBQKBQKBQKBQKBQKBQKBQKBQKBQKDTSz2xLwt5SOHvQo6Q1l/brHE1cRv73eSrQblAoFAoFAoFAoFAoFAoFAoFBBXr8cT7xPsrWbHsV8u1oVkYigUCgUCgUCgssH8TZ+8T7FVrtq3ZshnqHooFAoFAoFAoFAoFAoFBG5MZN43djD2whyCH4UaJUrHm7E9UrGkiuayP8Ued5kuP4uhfcutEvwC6Kr2+qtFi2+KfM7nUdnx2+eH4pF7z0FEX5od+q6Kg6noqfGlKfY8fqRWfe8nR62w64DTZuGugAikS+hETVa8REzNIZbrotiZnZA2668KvuigOPkbpNpwQOYSns/W7tK95rq3TT6UYdLjm3HETt2+XlehOnkd+PhlrbfRUNWyNEXt2uOEYf5pJW50sTGOKuP4ndF2ovmOn0LFVhQcO6/4vP8AeMfI2QVyCrIxpSimvLMSJRItPtSQtNfSnrSt1wzNFJsna5zjWnu3oyRspRxqQiK0uqar9r993VtLtjSWbX2iaIiJ2JwqXmWN8U1Al12ouh6ehf8A06VEvdksiIiJonBEr08NaNfozGRWuKAjIIpkdHwXRQ2c0dwL2p4k4VV1GWlsxG1teH6Gb5i6+Ps+f9j2Rk2vuZ7Ts1DX4N6VyGs/Ll22h/Nh51+sF/dq3flv+qOvPBfzJ9n0rPFuxHW4NXSNCsvTa1ybjnFnaYT94ktynS7kbjkjpfLt0T1rVbWZvd4rrljS4veZIh6ut8c5E1lkE1UjTX1Ii6qvyVyGK2broh0+a+LbZmXRK37migUCgUCgUCgUCgUCgUCgUCgUCgUCgUCgUCgUCgUCgUCgUCgUCgUCgUCgUCgUFNn9WsMYv7OPQX3LzfHX0jnAtoeYJpddDN49RaAW/t9T1T0UFyoFAoFAoFAoFAoFAoFAoFAoFAoFAoFAoFAoFAoFAoFAoPiRIYjMOSJDgMsMipuvOEggAimpERLoiIidqrQVSw9U8TyK/pZsfN+7KAGcu4xmlWFH2aaC4+exFI9fCje74qC3UCgUCgUCgUCgUCgUCgUCgqPUf8Xx7+37b+GoLdQKBQKBQKBQKBQKBQKCu5O+w+7bWWnQN6PcYxvNoSbhHco6qmuvtGiV7w5La3RXl3Zer8V0WxdSaJyq7yUCgUFNzlYb6ttA4qygVN6JoooKIXb37tSqlrckTbu+GrccJx3W3TfMclKeZIYRdILjLltZjpHeYTmFou7mIq6Karoi69le9FltmN2IpMPPE8F8TF8zWJ+paKvtSUCgUCgUCgUFbzLO7Xii24JkWZMfurxR4UaC0jzpuCO7TapB3UEU11jxQrBfLw8zOirjhNjd7bJj8qY1zlRGlVoiRND14eLuoJG79RsbtWRWLH5JOlc8hTdCbbBFQR7idVVTahcUTTXsWg08j6rWax3mdaXLZdJ79tjhLnOQYyPNNMuCRIRlvHTgC9qUHzcurFii2ixTocKddJeStq9Z7TEaEpTjYgjhmQqSAIgKpuXdQfqdXcS+hRZafmW4gPrDOATX8tSYh7PK8lFX53d3btO/XSgz4l1It+QXaRZH7bOsd8jMpKW3XNoWnHI5FtR1pQIxMUJdF9C8KCYvmTW2zS7TFmI4rt5lpBh8sUJEdUCc8eqpoOgLxoI63dRccuOc3DC4hOuXi2R/NSy2pyEHVtFFD3aqac8dU09NB95nnMDFxgNOQ5VyuV0dJi3W2C2jj7pgO81TcQCggPElVeFBEW/rHi8uDCkux5sNyVdhsL8WQygOxZ5pqLchN3hFfuk1Sgm7vnFmteQM2F8XnJ7sJ+5EjQIQNxo2u43FUk03Em0fXQV6zda8cusuzsN2u7Rmr85yrXMkxRbjuloq+FzmLrwTuoUSkvqhi8THL5kEgnm4GPzX7bN1Ad5SI7gtELQ7vEhGabeKUGrcurePxbVYZkSHOuczJW+dZ7TEaE5TjaAhkZipoACCKm5VL5dFoJbC84tOWw5L0JqRElQHyi3G3TW+VJjvD9q4CKScU4oqL+jrQamYdRrbjlzh2duBNvN8nNm+xa7c2LjqMNroTrm8gEQ4KiceK8KCOc6z4qlltF1jxp8v3zIchRoMeOhSwks68xl1pTHaY6dmq/JQozxesGGu2C8XqUUm3N2AxausOawTMpk3F0aFWuPFxV0Hj8lB82jq5YrheGbTItt0tEh+K7ObO5xUjAsdhNzh6karoieqg1rJ1psF0uduilbLnAgXpxWbJd5kdG4stxEVUQF3qY79PBuFN1CiTPqjizdgyK+vE81Axmc/bLipAm8pEdQEhaRCXchE4KDrp8VBPY/e4V+scG8wkNIdwZCQwjiIJ7HE3JuRFXRfjoNTMsuteJWF293MHnIjJttkEcENxSeNGx0FVH7YvTQQ9p6pWufkkLHnrRdrXcLgDrkRLhFRgDFgd7mi7yXgnqoIt/rnjLL773u25uY7Fk+Sk5MDArbweQ0bVVPfvVtCXTeg6a0TR0R19tpg3yXVsAU1UeOqImvCiFFufWrC7bhFtzKUslLXdXFahMo2KyCJFNF1DfoiJy11XdQoskXLLXJyudjDaO+8rfGalvqoojXLeXQdpa6qvDjwoKxI60481aHbw1arvKtkc5DcqXHii42ysQ9jiuFzEQU709VBlPrBYmsbK/ybXdYsY3I7NvjvRdr812WiqyEQN6o4pImvalCj6g9XbA9Y79cpsKdbJONbVvFqlNCMtoXE3NkIoaiQmnsru40GLH+slgvF5t1uW3XK3NXoTOxXCcwjUeajY7iRotxEiqPEdyJqnwpqExE6hWGVZsku7Qv+VxWTNiXNFBENXLcCOPcpN3iTavh1VNaCOu/VizQ4dicg2+fd52RRRn261wWhOR5ZWxcV11CMRBEE0T2uK8EoMD/WfHAxxjImLbdZlqcaddkvx4u/yqsEoOtytTHlmCouqfHrpQZIHV+xyXbWL9qu1uYvMhmLbpc6KjLLrskCNpBLeWu5A4aJ3pQWA8ttY5e3iaI6d1chFci2iitNx0c5WplrqikfBE0oJqgoto6uWu8SeVbbFe5TCSihnObhoUYXAPlmpOI5wEV7V9FBov8AXbGWYjk87RefdbchYhXJIg+W5ou8lU5nM0/fOFE0buVdXbRYLvPtjdpud3cs7ASr29b2QcahsuCpirpG43xUE36J9rx7qIZrr1Zx6E9aGIsO4Xd2+Q/eNvC3R+eRR9EXcoqQEnAk4aUCP1dxKRYIl6b8zyJVzCyHGNnZIYnGW3lPtkqbNvBS4r20E29ltqZy1nFjRxLk/CO4gW1OSjLbnLLU9dd27u0oKlH66Y08+w8ttubeOypXkY2TGwKW83lNW0VD370bUk2oajprRNEhlvViz47dX7WNtuN3kwY6Tbr7uZF0YcYtdDeUjDtRN21O7jRC22q6QbrbIlzgOo9CmtA/GdT7ZtwUIV0Xs4L2UEBH6j49Ixu95CAyPIWB6VHnIoDzFOH++8sd2hJ6NVSg0b71Ys9tS0tQ7bcLzcbxDS5R7bb2RcfCGooXOdQjFBTjtTiupcKCxYtk1pyewxL5aTI4MwVJveO0xISUDAx7iAxUVoKpdutOO22dd4x2u7yWrE7ybrOixOdHZXRCUjMT1QUFdVXShRYI2dWCVkMCxxTN6Rc7d73hvgPzJxVJBEtyqharuRUTb2UGfIcstdhk2iPOR1XL1NC3w+UKEiPOIqjv1VNB8PbQRA9VcUTHb1fJBPRWcffOJdIj4CMlt8CQRbQEIkJXCJEBULRfTQa976rW+3T4tri2W63a8vxAuEi1wWAN+NHPsV/UxET14bEJV1+FKDb/AMUMWXATzls3nbK0G50RBPMASOIyTZNkqaGJroqa+tNUoNS19W7HOurlrdtl0t0wIDt0EJ0ZGd8ZnRCIPGWuuvCg+L11nwyz4Za8umrIS23gkGCyLYrILVCLVQ3oiIKBxXd6PTQo/L11ftdovTdnlWG+LLkPvR4PLhIQSSY13lHVXE3jtTci6dlBMWDO7Xer0/ZW4syHco0Rqc/HmNI0QNvqoiJJuJUPhxSgslBVC6mYwFryS5uk81ExaQ7EuZGCIqutIi6NIhLu3KSCOunGgj5XWCwpa7LKttvn3abkDRyLbaojQlJVlv23XEU0ABHs4l29lBP4bmFpy2zJdbaLzTYuuR5EaSHKfZfaXQ2nQ1JEIfUq0GhlPUW147eodlct9wuNynMnIYj25hHy5ba7SVU3ivCg0z6vYqGGs5UTUxI0mUsCJb+SizXpaOE1yG2ULRTUgLRFLuoPqx9VbPcRvDUy3zrPc7HGWdOtc5oQfWMgqXNa2mQmPDTt7aDLY+q2J3nCJ2ZxDeG0W5HllC6CC8KsChkOxCVNxISbfFx1Sg0R6z4w/ittyCBEnTkvMk4dqtrLIrLeebUkJEDftEU2KqkpdlCicwrObZlkSW5GjyYMy3PrFuNumto2+w8iIu0kRSFUVF1RUWg+Mwz614tJtkWVEmzpd3N1uDGgMo+4RMihn4VIPtS1oIyN1gxR3G71f5DcyBFsMhYc+PLZRuR5jQdGgbQi1IiNBRFVOPbwoMuLdULbfL57hl2u42G8OMebiRLoyLJPsa6KbSgbiKo/bCvFPiXQJDMc3i4rHSVLtlxmxRadfkSYEfntsNspuMniUg2eHj8S0EKPWTH0xx3IZFsu0S3IEcoSvxNpzVlroyERENeaRdvanDjQIfWGyOWm9zJlruVvm46Dbt2tD7IJLbYdTUXxBD2m3t1JVQuCJ2dmoTb+e48NysNujuHOk5EBP27ywoY+XAEMpDiqo7G9FTivFV4IlB9Zpm1rxGDCl3BiTJ94TGrdEjw20ddOQ+Jk2KApB7XLVPhoI+w9T7PdsgesLtvuNouLEErmYXOOkZPKg4jSmi7yX2i9HctBFW/rhjkyVCJbZdI1juclIVtyF+OIQXniJQFEPfvESJNBIh+TSiaM2QdZbLacgumPsWe63e52YG37g3b44OCDDjQvK5uJwNUEXE4duvZ6aIotuOZDa8jscO92p3nQJzfMYNU0XtVCEk7iEkUVT0pQSVAoFAoFAoFAoFBBXr8cT7xPsrWbHsV8u1oVkYigUCgUCgUCgssH8TZ+8T7FVrtq3ZshnqHooFAoFAoFAoFAoFAoFB8SGG5DDjDqbmnRIDH0iSaKnyVExWKPVt02zExth5lvtodiS5tqkKom0RskScF4cEJNfSnFK5+Ymy/ql31l0ZsVY2XQhPNkjj8wgUUaVtgm0XgpLzFT7X4a6KzgO/ZE238k8uzpp4XG5O9nu8t0X4pi637M/a6K/wCFlZf94iokCgyBCpcdd2i67V4dnprX6/QRpKfa3rrvBs8O1ueE8WniG99jcstpy1rWejZHjXPAsYK/31tpxP5DG0emL6RReAfr14fBrVHTYfeXeCGw4lrIwY6x2p2evxPQAiIigiiIKJoiJwRESt64goMciOxJYcjyGxeYdFQdacRCEhXgqEK8FRamJmJrCLrYmKTseaOruHWvGclaYtqEMSUwkkGjXdyyUzAhFV47dBTTXjXRaHPOSyt22JcjxPTW4clLdkwpFXWuKD45LfemqehVVU+ReFRRO9KE6f2xy4dULHCaTXddWSJE7m2nkM17+wBWtVnmkXeN2Gn5bbeqHumdGSVDejr/ANIKoi+he5flrRZLN62YbPFfu3RPQ4zn2JQMgtCxLgJosRznDyy2kJCiiXpTsVe6qHDcvu81J5+Rttfj38VY5uVyxekmPrIUBlS0AREl1JtVXcpJ28tPua6ffc3zr7066f2fHSkXCKrrj8keULj5CSo2i6kg7RDtJE+StBxfUb10WdHK3vC8NLZvnnddwxmI42/KAxceA1ZIU7Q0RFX5a8aPTzbG9PP5njXajendjZHnWarrXlAoFB5ciZ3ljGHfSWJnzkvK/PLHj4efl5BvosvkoHITV7xN+LXT4O1KJdC6hZW9L6h2/EJmT/Q20tWtbpcZzchmK66+bvKbjA+94fD7eidqa+iggH+pGSn0Jy2YzefM3rGrmlsj36OoqshkZjAtyBIU2FzGnVHVO1OPfrQTcw83wXKcPmXHI5V5h5NLC2XuDLQFZalyUTllFEBHlgh68PQnHt4BK491Et0LqDnNtyXIYsKLDkwxtUefJZYQQKPud5SOEGqblTWgpNhzzMmel+F5tMuz77Ue8nGyLeqKLsJ98md7nD/otooPw0HRpN7vVx61xLFClm1ZrHajnXdkFTY7IlFy2GnOGvhH5waIci871G/wL/xI+m9z87/sGjXK/wCIeT9rTd7Pi+GiXTcxnZBkfVGFgdtvEmx2yNayvF0lwFEJTqq9yG2gdJC2IKqhcE46rr6ghcmyHqjhnTq6NXGSqy2bu3AteSyEYdL3bIJECU6AKqIYeyu9E7UoMuMyb7a+rFnsq5nIye2zrdKkvi4TJALjaog6crX069tB0DqZcZ1t6fZDcIDxR5sWA+7HfD2gMQVRJPgohyPqD1MytqLhdtss1xt8Y1sn5LNBU3F51W2mmiXTtcVTMk9Gi0St3UeHkA3C6Xa9ZmWI4vDZbbsCQngbcflq0TjqyEMdzi7g0BoFXcKcNF11C09LLtkd36f2W45G0rV5kMKUlCDlkSI4QtuKHDRXG0E14d9EKVkyZZfutT2LW/JptitzFiC47YiAWrqSUaXVDTvRz9CiVaZvPUNnDeoiR8glzbniF0FYkt3bvONF4viaCmm0m0IlT1UF3yfMbjeLz07tuOyzihkLqXecbSpu93x2UeJo1VOx3mbeztSgqc6w59G6oWzDRz66lGnW52ecpRZ5gk2ZCgIOmmi7aDbyi+yZmfPYjcc5PFbXYLXHUp/mI8SRNnPDqjhG6qbhQdFIB7/RqlBoP9S8smdHseu6XBQvCX5m1T58dRQZDYOuApJt1HRwEHXTtXsoOg3i93ZnrLj1malGFrlWuY/IiJpsNxskQCX1pRCuL1CvdogdVLo/IKT9H5fLtDLviBpTaEWx0T7XmmiqlEq/jWYTrNk2FkOdplX0lLy2QWspEeQkeQ82hNEwDWpMiDhbVRfR8gTDA5tn+Q5lIt+SzLJGxyY5arJCgqANnKjIvMOVvFeYJHpw1/8ASGp1N/xNt3TP6aS79Msd9gRIjU+yR1YKOUgpIsOO721cTxo5u0FdO6g+uoX0vw7p1DkpmE6RKuV0ggdyf5QFHYdbPmCKom3b9suvooJHpxkN4TqRJxyJlf00x0bYkx+4qjJ+Wlc5AFpJDHgLeHHbqvxaLQVVnqflw9HFVie5Jy27XGdGgSSVFcajw9XpDvZ7LTIKmunDVKCXumbZU7i3TG3Jfvcv0rYIrxkbggTgKywBiCE4mwSfI1RF9Pq1oJzpXPvTefZXYZeSP5JAt0eA5ElPE2WhPiZOacvw9vD4qCa6wXu7Wi1WB22SjiuSb9b4r5N6IpsOmSONrr3FpxohTLr1GyOb19sllt0lxnFmpEi2SABU5cmZGj86ShcNfmlebD4UolszY2Y5H1JzyDEyyfZYGOhbjiRYqNkC+ahc09d6cPG3r8dBG2vN8sd6L4LeXLm8V0uV+Zizpaqm91gp0htWy4digAp8VBvOdQsjuX1gbRaYMowxEHZ9scaBU5ciZBhE/JUuGvzTjzY/CNB0LqheJNn6d5FcYpk3JYgPchwfaBwwUANOz2SLWiHHbKufdNOnFgy4J8V3Hi8q7d8dbhNNqMeXtFHvND8+4/4xUty6bl+5TSiV5nZ4Fn65yLXer2zbsd+j4vtMzHm2GFllKEUUScUU3q2hcNezWg3+puUSo8XCZdhuKeVuuT22G/IjGJtvxXubzG947kIS2p2UQicvbym+dZGsXt2STLDbwx0bmSQ0AtzyTiYXVDRe0ST5KJb3Qi73642PIWr1cnrpItl/mW9mVI03qzHbZQU8KInaqr8dCWj1mvVxi5bhVpbyY8Vtd095+8bkLjTQJ5dlpxneT2ge2u1NV+2oQ3OjGR3+6PZJAmXX6Q2a0y22LNkOwQWSJgpOhubTY5yl2puTt19GlCWx1fyuTjb+Iyknrb7e9emm7q7roBRUbM3BPgvh8OtEIWw5rklxsWS9Un5BhjseJJTGbAKogEEXcnmJO3jzHHA0018Ka9vCiUBcHuoeMdPrZ1Pk5ROuE0/KTbxZX+WkEos4wHktMoI8sw5opqi/BpQZ8+6g5PZuuFpYi3BxMWaiQpF0iapyeTLk+UJ1U014E+C/FQbGV51lBdeLPZbdOcYx6JIiwLjGDTY9JkNOSS14cdrexF9FB99U3cjtRZFfrtm54+kZvfh9mhPtij6tt66PskG91XXU09A69unCg+711IujbHSi7y7mNsh3xObfjMwZjmnl2iLmEWgiO8lVONBP47mwXvrJcYFqvLVyx9mxtPg3EebfYGT5naZbm1JN+xU140FIyGVnM17qTd4mWz7czir7nkbewjatEIscxBVSTVONBbSye+jk3SSOs5xI17gTnruCqm2QbVtaeAnPvTJSoITph1FyTKes15F2S4mLP2x+VY4S6ctWmZjUUJCJprq5scLj6fRpQVrF3eqF26QyeoS5jPS6WtJEiFC+aWK5HiEpPJIDbq4RbS0VV4IiJpQXa/Zdf8sumD45Z57tibyS2e+7xMi7UkhHVkTbaZIt23caqir8Hdqih9Y9eMosORZhhdwusi7tW+1+9rHc5W1ZQtmCiQOGKDvUXPZL1fEgUDFs5yxuz4pd4ecnfMhu89qNOxFzkPlyTdMXFUQ1da0AULculBcsz6tSMOz/ACVmVJWS23bYSWKzkSILk58lT1aD3mWvBPXpQfOWXPNMTw3HrRd8mVi/5PcwbvF/eJoGoDBJvfCOpbGwRsUQRVe3iqaapoEj0tyd0c7vmItZN9LLOzDZuVruZvsynm9x8t5lx5nga7iRU9CfDQdZohzDKc3Kx9abLb7jeG7bjr9neekNyXW2I5Po6YgRE4opu4cONEo239TpIL1SvUa4hdbZYxYcsfLMXo6EUUl2gTaqiiT2m7RaCt4/mk+0XfCJ6Z4mSycmkMw8isZSI74x3JoooEyy0m9hGnS2r2ejh2UFmZHKuoGZ5Wwxks7H7RjcgLfbmLdsBXJKAquuyCIVUxQk9n0ejvCoZdm+TZN0QtkSSrbt8m5A1jtyXi20+40Rmm7bt0Fzlhv2+vTTsoLnbJ+a4JmuNY3errHvOPZC29Gi8mExA8lJjghoDYMIiK2W5BTd/k4hEXbP81xGTe8DfN66ZNcXg+g9xcRCV1iaSh86SJtQoioSqpJounHh2hL5EWXO5HinTaLf5cY3YDtwyC/MoPnHha8KI2aiqN73dfgTRPUoSHTu7X+251kOB3i5u3lm3sMXC03GVtWSsd7RDbeIURDUTVNF7fi0RA5pfbr1B+gmYZqxmFwYOzXp+DFtocvk8pJjTI+JU3cBe/QoOm3PKbhC6mY5FkTiZsztilzri2q/NqTKIXNPh9qmtBVOmGfZjkFyzybcpDrUVILdwscMtNI0d8HjjqOidpNCBa9/bQYulPVPIGumuUzslmFNutljjcoj72iqbEyPujB2Ii/PNkPw0GvifUrM7J0Ty++XuYc7IrPdnrbHORoexzbGaRNNE1Rs3SPRaCauUfOOns3FLxLyaffI93uEe15Db5qtuMictF0djIIpykbIezXjw46cKDs9EFAoFAoKj1H/ABfHv7ftv4agt1AoFAoFAoFAoFAoFBpXmd5G2PyU9sR0b++LgP6K1izZNyyZZ9Ni95ki1zE3jBwJPtOsuC+Klx8YEhIq/GlaOL5tneja6mccXRuzsnkdSYdF5lt4fZcFDH4CTVK3cTWKuRut3ZmJ5n3UvJQVjJMjfYeODE8BiiI693pqmug/p1R1GomJ3YbfQ6GLoi+7yKe8+gcSXcZcdO9VrXzLd221XTB7bBbZcntyRkSnUQHEDVEbHt2aLoWvCtposVsRvRNZaPima+ZiyY3bY+taavtSUCgUCgUCgUHKetjUt3IMAbhzUtskrs4jU4gF1Gl5C+JQNUEvjomHO8g58XHusNunzwvl3QbXIlX9tBb5zZKAtMky2qttqwiKibe2g2ITL14zHC86lCorfL35W0CaaEFsgxyaZ4LxFXnN7ip60oLOV0i3DJurtxbkNlCZtbVsYcUhTe8xDeV4Q9Owz0WgrmNxrtJv/TIbdeBs7sjFiYiTFYalIrzaibrSA6qDuUFTs40GGQ3a4EeBNS6u3W3x+orb98uDrDcVhJnL0ddBAMxVpC0XfwT1UHRLw4Mj6w2OtxDE3IdkluXAR8Si04e1veqdmpqip/6aDD18yBjHW8SvjwK4Fvu6vo0PaZDEe2An3xaDQhA9M8bl2HrLHauK7r1cMQO5Xpxe0psu68x3Xt9jVA+AaC39SL9dwy7FcYsnk4d2vCyzavkxkXzhtstIrnlmy01dcFVTiuncvqDnVkxpy9dP+qNvjziuVxh3t+ZDuJKCuOSYYtui4nLRAQnFbUfCmnGg38by2HfbbnPVGeqNxUtLVmtwn4FQm4iPymR17d8p1EHThw76D8jshb7R0WhPOh5hmUBPt7k1BXI6ntJNeCpu0oK8LTmSTc2x7aS2rHrrkV/uq/anIXmNW9r9aYOOr3LtSgsPTx1qNmXTQ5SoDUvECjwSPTQpAkLhiGv23LoLf03dak9V+p0uKqHBKRamAcDTYr8eIYSBTThuE/aoPmO6Ef6xswZRiBy8abSDuTRSEJerggq9qptUlRO74KCoZVdLFfJeHScQ/wC4Gjyac37wJhkgKSDe12UIIZNuCapwIlTWgj3INrWzdWbTkd2WbLhHBuMnKYwiPNd5e+IzyBVGhNtwOXtFfFu01TSg2rHdcxTP8avmeLHeI8anzVjRmFFwY6AjhA8Cqok4Q/aoiJ3UExlU5p/JenmVs3Fu54lc7lFj2XHUaBhYrslnljKQm13OKwaLuA08CrtoKfaGXcjvuaYsoKtrtWR33Irwqp4DVsUZgs66aLueEzIV7goOx9K7ta4vTvDIUqYwxMnW1lIMZ1wAdfVtoVNGgJUI9qKiltThRCO+sN+bKV+WQP6W3RMMeai6XWnCBZXa6UC8I2XoJWB0X5aCjWi42dn6pkthwhbcYZkw5DBFoYzDmEogSLqu5VMS09HooO12tmUxhERmXr5pq2NhI1TReYMdEPhw+2oh5SSO/kHRGddnwJLbiMKPbLYheyc6Zc2npbw/eMk218a0S7O/bMin9dciCyXr3K6Fpgq875VqXzBUlRB2uqiDovelBC4uDofV0zMHXOa6Ll5Rx3RB3EhFqW1OCar3UG3nzM08N6TOR5iW9Bn2oPOk2LosunF0acITVBXauvBeFBFZjbwiMdTUl352934bLFC5kkRqKwA79WU1aMtXNuvBRThQTmXzbdPtnR6PbXAOS/dbZLioBcfKR2NZGgp3Iiii+jsoK9DtOTycS6vTIF+8ha2bzkXm7X5Rp7n7WUJz581Qw3gqBw7O2gzY9BvcjNcFG3XhLE6/gEII0s47cpHDbcE3WQB1UFC2KhKScdEoJW3x7Yz0Kz1LfPeuYG9djkTXmAjob6iiOq0LZuCre5PCqL8VBNZjY5F06C292Ei+87Pbbfdrcae0L0JkHdR9atoYp8NB8dJ73Bv9xyzqbMMYdumExBhOySRsGYkFkVePeeiCBumqqqr2jQdViyo0uM1KiuhIiyAF1h9okNs2zTcJgQ6oQki6oqUQ5v0FcbbwmebhIADebjqRKiInz6960TLnklwn/q0rKVEQZV5V5tU4oond14ovooJ7NL5c79K6iQ41wi43ZLBF5V1dZab94XFwopbBcdP2G+HLDRFJexF48AgrJHucm79MGrZeBskpcWc23AmW5CCiIOo8t1UDjQRziPLgbtsblC7dY3UFtuVfm0RwZUpwt3m+Wq7EXiOoIunD10FrudmymP1XfiXC8rerlIxG4JDfSM3FUFJ3aAIDSkhePjrQRl2uNnf+qZFYbIHHXmYsJhgSRTKYEwFIBTgu9FEj2+j00G/Gtt9LqF1JAskGxoEa3yLluiMyvMRRgqKmhOqCoLfiFdO9aDpHSBmAz01sLdvfekwRjr5Z+S0LDpNq4SipNiTiDw7PEvCiHG41pyd/pn1GmxL95S0tXO9eYtPlGnObtXU/nyXeG9OHBOFEpaxwL7I6j2Vu23pLFIewm3kzIOO1K5rbZpzGxF1URNF8S6ceHooL90OYtTWDr7rmvXGIc+YaTH2Rj7zV1eYrYAbg7N+u1UWiJcwvFvvcpzq4ULJW7NDCS6syC4y0aSwSLqTfONUNvePg8Cd9Et6GU26ZxhLtiuA4sruGNGwZtBKFtrmCgsoLyihJppoWuuiUH4eXXjJGcNK7usyptozlbUVxjDsZljGBVGQApwRDQ+7hwoNTOHbdJ6qP5ixCN7DMenQImWOtmqNPzmlcEJCtp4XEhK4Anr/lWgvmIS4jPXHPRkOgjk6FaZVuNSTQorUdQeIF7FHmKnFKDnD09peh+YMMmLiZNlEhjHm9URHQelM7dq6Jqnzbi66UFyyhyKPVltpp8HRbwya0hiSLqour6FXjomtBySU07kfRSbeXhX3ZiVug2q1oScCnSZzDs14fWDag18tB3fqR+c3pn+WXD+iJQV+6Rr491uyVbRkLWOvN2eGRyH47UgDTUtBVHSDaidqqlBe+k2W3HLMDt17uQAE17mtPmyio04TDpNc0Ne49mtEOJI09kWVZtiIgq22Perjf74S+yTUVkRiM9mhcyT4iH0DRK+dMrpBewTF8ahzUtOVzrIsi23Qozb+1pt/RwQ5nhMu/Z6PFQSnQN3bjd6trmj8y13udFn3QCUgnSNwmcnVddFLeiKnqoSxS58Kd9YGIIPAjdhsTvnHVMUEX5T6CDS6r7WxN2lBQLVJjM2fp/NkOAMCPmFwB94lTYDj0h/kqfo1VNUVaCz5443I6q3zyqoZw8GnBcCDsHe6RNtmqd/Hcgr3caCiYzFeagWTBGwVYOetWK4qAou0WYzZLc/SmpBDbVfvvRQS+EZBdY2JYRjlmGHHu1/ul4SNeZzQvJCGM8ROEyBaaumLm0eOi9nfQXPoa0rN+z9g7iV1ebu4C7PPZudNGtCJUbRATxIqaCmidlCW1ncyLL6xYDbm3gR62JcLjPVSREaZJhGm92v3bnhSg5te32EteWyzMSgROoEaTPJFRRSMhAKkXHTbuVKDpWYSI0rrd04CIYuusR7xIlctUVRjvRBBkyVPtSNF20Fq6m/m2yz+xrh/RXKIctzNuQXR/pObElIStT8dM55CJhHTyiijxiWgkIESLovBaJS1sK02DqDk8/JshO8z4ViBbwqwmY8YIvM3ABcsyQnVTVEBR4ovbQQHQaN7hywmb5BODIyO3+Zw9X3SdVq2i848UAVJPCYo4LpD6OK6UJXbrb/4B/wDpjaf9bQhA5+zJf6rZGzFRVku9OZoMInbzCmGg6fHQQ+VTrdM+rLjkW2uCsyWFqhwAAtSWc262jqIniVSQmz1T/wCtQWzDrhbovWzqgMl9tl3k2eQm9URUZZg/PHqv2o7w3fFQfnQK5Wu39L7IEySzC95S5g2tl8wZJ7dKc2AyBKKkq9wilCXVaIKBQKBQKBQKBQQV6/HE+8T7K1mx7FfLtaFZGIoFAoFAoFAoLLB/E2fvE+xVa7at2bIZ6h6KBQKBQKBQKBQKBQKBQKDzv1Av0a551dAYQUCMQsIadpkyiA4q/AXBPVVXiuhmyy3L97b6Pqbvu5xOMl9+Cf3eW3/N9fnVK5MKkeTsT98Nl1f1qGC/omlbngOp38O7P7nm2+tz3ezRe71O/bHJkivjjkn0eVsxWgixEQl02pucX199c1rc92qzzNvLWaW9XM7fhuls0OkiLuTdjeunw8/qTPT3LHLZk8KYi7YzshIMsO4mZPsKv3hhurq8XDYxafc/e218P05Hz3V8Yu1Gq95ss7MR/h9fPL0nWqbEoFBwb6xoAze7PJcJAF+M40CkqIiq05uJE19HNTWt1wu+N2Y8LneNYrpvtmImeRyFZUZE1V4ET07krab0dLSe6v6J8j4K428faktJ+vH9OonJb0vcabJOy27yNZ2/2ptF+fQ19AIq/wDorxOeyOdns4fmu/do7t0M6IzMcuJZbkSIF4eE0g29NF8sL2qEbhIqpzFFduicBRV7VXhodTqN/kjY6zBi3bYieaHa3nW2WjecXa22KmZL3CKaqtU4hncoi3n3pIlE8iIbhm4g/qDVeH63XSqPEdNOO6L7dk+dteH54vtmyebzKssUxu7sVPbVBAEXv0Ik1/RSt1bnice/OylWnuwzGWbOetFkuEsLfCBhpfnVHaHqTvKtFpME6jJN93Zry+pu9VmjBji23bzet+9M7o7EyVyFqqszUXcOq6IW1SEv2Ql8tb3Nb9nqaDHPK67VNnKBQKDy8zj1yLps/io9PrmeXuy3Dh30obTLbRFLVxt3zikjo7W+HYid2ulErzmNlcsXUS15ZfbE9k9nfsY2m4+XijOJmY06jiPqySeyfsoWnp9NBB5i1fC+r5mU+6WpuxtXC4Mv2q1BGaiOswfPRhZSQDQj87wXXdx7KCaudzyDqDluGW76O3K1Bj04Lrf5U9jksA/GFFBplxFUXdx66KPami9mugTuK4TGk9Q88n36xtSI0uVCK2SJsYHBMBjbXFaJwV4IWiLpQQ/TzAbnL+r3IxO8Q3INwktTRGPIFQMHVeNxgiEu7eglQafRW5XWD08vXUS5wJd3u94cZAI0Fon5L7EEAhM7G04/vm8i9A8aEsc/BcnifVZTF0gOv35W2nFt7QqbqK7cxlKG0dfEDZeL4FoJ/Lzu+J9W42apapt1sFwtC2qd7uaWQ7HeB/nA4TQ8dioiDr8PqRQj7ldepd46bZI9Ks0mTMyKc5CxyzSYzaHEgPaALsoEBNu1Nxau66LtoPvGelrOIdR8US025fJRbNJZut1bbVBdlKqeJ0/uj47UXu4UF86nwJtw6d5HChMnJmSbe+2ww2ikZmQKiCKJ2qtEOQRuneVNdKIkiZAffyi63a2yZ8YW1V1mJCIWY7ZCmqoLTIbuPZuXWiVyzHJJ8G/3i05fisrJcXkiy7jpQYCTBQ1aIHmnuK7Hd5LsLt0oJ3otaMhtHTa0QL+LjVwaFxUjvFvcZZJ0iZaJf1Daimnd2d1ES0I1lu4/WBl3oobqWk8aSKM5RXkq/wCcA+Wh9m7amulEsXTXG57N76iBd4LjUG73d0mOcCiD8dwSFSBV9oVRe1KCp/V9x26t5NfXbqfPDERPF7W6vHUAlOSHV9G5EIE4fa8KErjdrLd3OvFjvDcN0rUxZX2HpqCqtC6TpqgEfYhKi9lBX8sgsY71UueQXnFpGSWK+QI4MOxYQzyYlxtQ5agSKocwPtvg+IIjIrBmsrpBZ3JFhIbqt+Zublmt0Vtt1mKBHsE2WRbHegIOqrx4prQb1yy69Sup1mypvCMlS326BJhvtFBb5yuPkiioCjyjt4cdSSgx2/FcgynGOqDZWmZansikjItMa4tow6attiQCqbiFNTbQdd2lB9YvKl3O74lbbJhB2KTblbdym5T7UyyACw0iK2w+Y7iNxxPCQ6F2L6dA/Yl2yLp3fM5grj1zuR36e/dsem2+Osllx6Wi/NOkPBvlnprqnZrw7NQl+odkzi6/V9kW24tuXTLZLEM5bLDYK4TvnGXTFAZEQ+bBNF2ppwoMvW+yXa49P7NHg2x+5vRbjBfkwo7fNcVpoD5ng/Q40IaGIW+bP6sx79ZMUmYjYGLa5Huwy47cLzbpFqyiMskQkodu/wBCaLpwoKr0s6cZY3ZMruF8t77D0WDcbfjsB1shMjmibj7wAvHcfgbEk7U1Sgm71iWQ3zprgGAlaXm0lDFK+znWfxBiICE4m4k+beP2R7+0ftqCy9P8LDG+p+XLbrT7tsD8W3DAJttQYMwbLm7F7CVCXxeug/ev9vyKZh9vPHoDtxucG7RJjcdkFcX5hDLcop9ru01oQrydPrzYb50rFqG/OW1LdZWQzWhVxElS2WzcJw/1bu4R1XjpQTnTyJebjfc/y2TaplqjZCURm3Qp7SsSlGBFJlTJpVVR3qfCgosjFs4i/V3xS3wbPJLI7ZdvOe71ZJXQ5cuS6BG2vHb4hXj3LQWuB0+uVhyjpUwxHdlNWhu8uX24CKkAypkQVJx0+OnNeUkHX4KDomdY+eRYberI2qC9cIbzDBF7KOkC8tV9SHpRDi93uWWZf06tPTIMYusC9EsKDepkmOrcJhiEYKT4vr4TQuUJCievTXhqSmszguQ+tL19uWITsnsTtiCE2MWE3MBJKyOZqqPKAJoAqirrrx9dBC2fB8rj4njQrZn4bRZ/HvTFpRFM4FrXdojqJrsFtdVXXs140F4xpq73rrRd8nctUy22q3WhLFHcnMqwsh1Javm4yiqu9vhwNOC8KDN0Tst3tMDKwucN2GcvJbhKjC8KgrjDgtIDg69oltXRaEtDq9AkLm+C3hzHpeR2e1+9feUOHGGWv8ojtNs7m3FEPb8Sbl7uHZQffR60XZjI8vvA2aRjeM3R+MVosckBZMXGmtsh7kApC1zC0Xh2/raDa6yYs9kb+HQ1t53C3t31h26NiKkAxkA0MndOwOOi0EBFwjILbJzjp/EiOJi2QxJE7HZ6Aqx4smSCi5EMk1QB38RT7lPSVBA3a55blnTS2dMQxi6w78SQoF2myoytwmWYRgRSPMa7SQ+SKpp28dNeGoTmZdPrlfeo+RMhBdS1TMOKBCmqKqz5xuU26w3vXgpCTaFprrwoIzHsOy/TCb1dLc/74n5FLvF/RWy3RhcbVlpHdeIigNjpr6aDQmW28R751Gt87E7jd8qyJyaxj95RhHI4W+S0TTQpKcVAaFpsuKD28B7aDfi41d7xaOkLMqwS/L2dx2Peos2KQo0jbYN7nm3EXRsyDUVJOKUFjegxcL6mZDlIWcouMw8aE3DhMA22brUhXDAETltq5sTvWgodmu2Qv4BmTLmH35685s9LmtSGIYnEFuWCJHFHFcE1ERXXXZ30H3kLGTZtjHSy4YfDk7PJXG0zJhN8IovNNW151xQUkEdAdIF110T08KDoGO4fJsvWtHYUB1rHYeKNW2LL2ryeY1KbVG9/Yp7B3L399By3p/ld+LoY/htuxy5Tbld0lw7XMjsKcM2pThA8bj+u1tW9xoSF6l7F1oL/AHzHr1hV5wLJGLdIvMKwWlLFe24AK9IFsWREHgaTiQoe5S07qDJjsa/ZPlWY5mdqmW22ybOlnssac0rMl/QVcM+SviRN/s+nX4dAodqx29P4LjeN2/Bbjb8ygzGXTyV6I1FbZQJBOE55rdzSTlqgqJJ8uiUF7yHpbHy3qdlR3i3n5CXZGItsuZgqg3IVeJtKvhU21EV/Q71oIW4wM3ueDYtOyDH5Fwu2F3ZGrxbSZ5pToQCrZSGANFR/UNv3y6rQWrp7Jl3DLrxerZjK2HFo8EY8Bp+3swZcqSpI44Y7QR3lpsQdFLbrp39gXTBcpPKcXiXtyCdtdkHIbdgulvNo40hyOQkug8dzS91EKdkuJvXXrhZJ8y0pOsTNmfZfffZR2MLyumoiW9CHdx4USiWendwkr1Ys8S3e74l5GOFk0bRmO4YRS05eiCO3m6ISpQReLvTpsjDrHZ8IOzXS1vRSyq6z7UyDYtRARHEZkGKqpvGOoGPi7FRe2gk4d3u/TjNswSbYLpdrVkEobnaJVsjlKQnjD51hzavzZbtEHX0a+ighx6cZgz0chSEt6lk0O+jlRWdF8akjhfMJ+r5Ra7e3Xh20E4twuvUPqLik+PYblabJi/mJlwlXOOUYjkOtoAMNCvE1Ah8Wn6WoRt1wjNcvevPUEm5FsyO2PguD2x5CbII8ElIkeaVU8UzVU2l2fe0EnkU+/wATK8T6lpYLi7DO2vW6/WphlXJkRXF3iXJ8JGKO66r9ymvelBqWzIJkC+Zp1du9mnW+ytQo0G1QpLaMy32xMUJwmjUdgq5t0VftV4a6UFIku5IvQ684y7id/W+XiSV0nTyhokJDKW3JMkPmK5t5LX3Hb8tBPZjab91Du2DzsfiSmrDeLWUO6TyBE5ERx0VfQyFTASNtshRNeOulBc4OM3KJnPUBxi3uNWyVZ4MW1mIKjbisxTb5bS9i7OA6JQURjpjlL8PAI3u95qHcYTFty9gwUeUxAmjOb5qL7JHoQIq/B6KCakdO8jvPTjqZZkhuMXC45PPuNpB5Fb57YusOtkCloii6jZCK9mtBlvN+yHqPKxGxsY5dbUcC5xbpkUufFKOwykNFUmmzP21MiXb8Xr0Dt1EFAoFAoKj1H/F8e/t+2/hqC3UCgUCgUCgUCgUCgUFczh1RtjLaL++Ooq/AIr/lqlrp+xEeFs+F21yTPRCgSZAohNpxJeC+qtPMuist53U7Y0bNtiMn7bbLYFr26iKItb3HFLYjwOPz3RdkumOeZbNe2IoKtldljaOXHzHIItEINu/cWmibeI8dEqjqsMdqtG34fqruTHSqoAyIkpLxJe9a11G8m6q94daH4bLsp7wlJQdrfftHXRS9fGtvosM2xMzzuf4lqIvmLY/dWOrrWFAoFAoFAoFBD5Jh+M5Mwyxf7c1cWY5KbIPIqoJKmiqmip3UGtF6eYREsUqwxbLFZtE1UKZEANBdVFRUU1TxFooppqtBuLi2OqFqbWA1ssiitpFE0SOohyx5aJ2aDwoKFhn1f8GtuMQIOQWaDcrwyBJLnChqjhKZKK+LavAVROyiatrFei9gjYauNZNCiXSO3PkzIghvRGgePUBA/AYqg8C0XjQqtrWE4k1jS4yFpjJYCHaVu2IrS6lu1XXipbvFu1114660Qx4rgOHYmj6Y9ambeUnTnuBuIzQexFM1ItE9GulBvXnHLHe0iJdoTc1IL4yoiOpqjbweyaetKD79yWn33798qHvfy3kfO8eZ5bmc3lfe7/FQaOVYRimVx2Y+Q21q4NRiU2OZuEgIk0LaYKJJromqa8aCIuOMFjEN6V0+xu3rd5nKjyQM/KNchpohbMtolu2FtTbw11XjQVh3ogrnT3EcTNyM6Fou0a6XxDQhbkinNWU0CCP23O2hrp4U7qJq3Mn6DYZJtzSY3aYVrurMqM+3MVDTQGXhccFNN3EgFU7KFV3iYljUMLqEa3stDezcduyCi/yg3teYrnHju3r8tENW7dPcKu9kiWO42hiRa4CIMKMSKnJQU2ojZCqGPDhwWg3sdxiwY3bRttjgtQIQkp8lpNNSXtIlXUiLh2qutBqZVgeIZYDAZDa2bh5ZVVg3NwmG72kEwUSRF04prpQYp/TnBp9nhWaXZYztqt2qwYajo20pe0ooKpxXXivfQfjPTbA2LMVlZscVu1m8Ml2IIaAboLqJuacT07t2tBLP2K0P3Zi7vRQcuUZo2GJRJqYtOcTBPUVBBWfpT06s1599WywxYtyQiIHwQl2EWqKrYKqgHb9qiUErAxLG7ed0chW9lhy9GTt1ME0WQZ7lJXF79eYXyrQRU7Abe7eMTkQ22YkDFVkFGZECVzR1hGAabLdoLfHceqKqqI+ugnbzY7Te4JQLrFCZDIgMmHNVFSbJDBeHoJEWgSLHaZN1iXZ+KDlygC4EOUuu9sXk0cQfvkTjQQL3Sjpy9f8A6QO2CKV2V3zBSNq6K9ru5itovLUt3HVR1149tBa3ABwCbNNwGiiQr3ovBUoIIMDw8MaPGAtLA2BwtzluQVRoiRxHdV46+2KL20EgzZLSzd5F5aigF0lNAxIlprvNttdQFfUlBrs4ljbNmlWVq3tBapyulLiIi7HFfXV1S4/bd9B9XHF8fuVi9wT4DUiz8sGUhGmoIDSIjaJ3pt2poqLqlBUsn6X2mH00yDG8MtTMSRc2VQWgLarjmqab3XFVeCdm4uFBIYb0uwzHnIt1iWSNEv3lwCRKBFVRcIEF3ZxUA3cUXYia0E4zi2PMwbpBagtBEvTr791ZRF2vuSh2vkfHtcHgtBpXvp1hN8tMG03W0MSrfbAFu3sluFWQAUBBbMVE0HaKJprx0oN1jFMcj46uOMW9luxq0TC28R0bVs9d6KicV3Kqqq9qrQR+VtZNBx1u34dbIkl7Z5RtqW9yWY7SNqAHptPmIGiJs7076DQsfTwLR0rbwlkmHnEguRnXHxImDff3E6ZCKiSgrhkqJrrpQWXHrO1ZbBbbMyautW2KxDbcJNFIWGxbQlT1oNBqfQvFvccmxe7WfdEwydlQtF5bhmaOERce801oPt/EcafsTVgdtzJWZhG0ZgIOjQ8okINETTsJNaDQunTTArrfhv8AcbJGlXcdq+acFVUlBNoqY67DUURNFJFoNaR0i6ayIkWG9j0VyNCQxitKJaNo4W80Hj9sS60Ek1guHs2qLaWbRGatsKQEyLFbBAAJDa6i74dNTT0rQb52O0neW72UUFurTCxW5nHejBFvVtPUpcaCBZ6UdOWb/wDSBqwRRuyO+YGRtXRHtd3MRtV5aFu46oOuvHtoNjJ+nGD5RLYmX+zsT5UcdjT57hPYi6oJKCjuFFXsLVKCwR48eNHajR2xZjsALbLLaIIAAJtERFOCIiJoiUEa1iWNtWufam7e0Nuuhuu3CMiLseOR++kXH7fvoNK/9OcHyCDCg3izsS41uBGoIkhCTTaIg7AMFE0HQU4a91BM2u1261W9i3W2M3Egxh2MR2RQQAfUifKtBXrl0o6c3O5vXS4Y/ElT5B81990FJTP0kirovZ6KDYv/AE5wfIXmHr1Zo01yK0jEcnBXwNCqqgCgqiIia0Gy3heKNRLdDatUdqLaHkk21lsEAWXk1+cBB08XiXjQZImJ43DsTthjW5luzvo4L8Lbq2aPKqub9dVLdrx1oIy99Len98jQY11sjElq2tJHha7xNtkU0FtDAhNQTuFV0oIPJOjtkvORYw4cKH9F7DGlR3LQQkKFzxHlKAim3wkO5dVoljl9EcUj5HYLpYLZDtzNvefK5gKGhPsvRzZRsfaTtPXjpQqtg4JiA40WMDamBsBruO3IKo0S8xHdV46r84iL20Q35tjtM6dBny4oPTLYRnAfLXc0Tg7DUfvh4UEPfummB5BcVuV6skadOIRBX3UVSUQ9lOC91BPwYMKBDZhQWG4sSOKNsR2RQGwFOwREdERKDQhYljcKRdJMS3ssyL0qldXRTxSFXd7a/ry+Wgjrr0ywK7WiFZ7hZY79utqKkBlUIVZRfaFsxUTRF04prxoJixWCzWG2NWyzQ24MBnXlx2U0FFVdVVe9VXvVeK0FDs3Q3EVl3ybktrh3WbdLtNuDD6oakEeS5zG2i12+IdV10omrZxzo/j9tTJ7bLgRH8bvcpl+JbBElFoWmRBdd2m0t6KSKK0QsFg6eYVj9vmW+z2hiJEuAq3OAUIleBRUdpmakajoS8Ne+g3YuK47Ectrse3stuWdk41sNB4sMuIgkAL6FQUSgjZ/THAbhZWbJLssd21x3TkR4+hDsdcVSMhIVQ03KXHjxoN2xYVidgkuSrLao9vfdabjuuMAgKTbSIgCWnbpp29tBUGuiuPT8xya/ZNBiXVq7vR3LcBoamyLTPLcQvZTxEiLw1omrYx7pDYLNkGRGzAhjjV7iRY3ulBUk3MqauKYkij4t6aaLRCexbpzhGKPvP4/aGID8gdjrwbicUdddu9xSJB1TsThQTk6DEnwZEGY0L8SW0bElkvZNtwVExX1EK6UGnKxjH5ePpjsmA09ZBZCMMAx1bRppERsUTu2bU2r2ppQREDpZ09gWeRZ4ljjN22W4DsuOqESOm0u5vmERKRIJcURV0Sgm7jYbPcpEGROiA/ItrqSIDpJobLiJpuAk0VNU7U7F76D9ulktN28n7xihJ8hJbnQ9+q8uSzry3R0+2HculA9yWn33798qHvfy3kfO8eZ5bmc3lfe7/FQQNv6UdObffUv0KwRWLoJq6D4CugGv2wN68sF9CiPCgrP+EFqvfUXMrvllnYnWu4lbDsrpn49Y8RWZH72QmCbtuqLwLT1UStN+wWDcXsZbitsQ4OOzG5bLYN6EIsAqNtMoKoICpbd3D2U0T00QtNAoFAoFAoFAoFBBXr8cT7xPsrWbHsV8u1oVkYigUCgUCgUCgssH8TZ+8T7FVrtq3ZshnqHooFAoFAoFAoFAoFAoFBHZHdgtFhuFzL/7UYcdFF7yEV2j8ZaJWTFZvXRb0sea/csm7oh5IZlOhMGSRKpqe5wl466rqWvw10Wo09uXHNkxWHOaPV34MsZLZpMT/wCV6lBa5chh3mirexUcRNFEmxMSRC9HzgJ+jXCabXXYbL7bf3vq+kPqGt4di1OTHfdPY5uafpNOtXMtmAU/ksKKM8sCLbpxJfEirp6lSug4Do7Nz3sx9qs06nLd6uJZJye4if8AbpEz4Z+lH5ibPmLlDj8V5lwgptTtXVwg/wDs63uaaWzPglyeGK3RHhh6yrl3WFAoPOn1vhLbiZaLtRbgir3ar5bT7FXNJzsWV5zq6xP1RJERVRUQk1RfSmun+Sg/KD+hVjkpKslvlIuqPxmXUVF3e22hdvf21p7o5VqET1AuCw8ZkCK6OSlFgfgLiX+YK1kw21ueb55HJYctmHICU+aNsNak64S6II6Lqqr3IidtZdZZN2K6I6HrS3xZktmeSFg5trWT59SHcjXB7VNNq8VX5ETjXOb+Tc93zVdF7rHv+85K0V+VNYnPnKjuo9Hd4suiu4SDuUV9FdHpMe5itjwOc1WSL8kzE1hL9PQ35vH4JoDakuv3jqJ+jWTN2ZYbO07NVFnKBQKBQKCv59h0bMsSn43JkHFYn8rfIbRCMeS8DyaIXDirelBYKBQV7M8RcyeC3CS8z7Oyikkhbc4LZPNuDtJs1IT4admlBJ2Ky26x2eHZ7a1yYMFoWI7euqoIJpxVe1V7VXvWg3qBQKBQKBQKBQKCMySzSLxaXIMe5SbS6ZAQzoRCLw7SQlRFJCTQtNF4UGvh2I2vFLIFqt5OvCrjj8mVJLmPvvvFucddPRNxEvqoJugUCgUCgUCgUCgUCgUCgUCgUCgUCgUCgUCgUCgUCgUCgUCgUCg0b7ZYN8s02zz0IoU9k48hAXaSg4mhaF3UGa2wI9ut0W3xkVI0NluOyhLquxoUAdV7+CUGhiWLWnFcfi2G0CY2+HzOQLhKZ/OuE6WpL2+JxaCXoK308wiLhOKxseiyTlsxjdMX3UQSXmuK4uqDw4bqCyUCgUCgUH4YoYEKqqISKiqKqi8fQqdlBp2azW2y2uPa7ayjEKMKi03qpLxVSIiIlUiIiVSIlXVVXVaDdoFAoFAoFAoFBF5PjdsyWwy7HdBMoE0RB8Wy2EqCaGmhJ2cRSg3HoEd63HbzRfLOMrHJEXjsIdi8fgoNbHbBb8eskOy25CGDBbRqOJlvJBRVXiS9vbQSNAoFAoFAoFAoFBUeo/4vj39v238NQW6gUCgUCgUCgUCgUCgrGdovk4q93MX9rVDX9mG14V2rupQ5TLhORza13o+xu04eDmju/wA3Wtdipvcvh8zdZJncmIddrduQKBQR97tQ3KHyd/LMC3gXamqIqaL8tYc2LfiizpNR7q+tKueTI4C+TIOo62C6E4Hskqfcr3p661F9tJo6fFfMxWYovOF2+TEtpk7qLb5IbLS9yae1p3bq22ixzbby87Q8Ty2338m2NqwVca0oFAoFAoFAoFAoFAoFAoFAoFAoFAoFAoFAoFAoFAoFAoFAoFAoFAoFAoFAoFAoFAoFAoFAoFAoFAoFAoFAoFAoFAoFAoFAoFAoFAoFAoFAoFAoFAoFAoFAoFAoFAoFAoFAoFAoFAoFAoFAoFAoFAoIK9fjifeJ9lazY9ivl2tCsjEUCgUCgUCgUFlg/ibP3ifYqtdtW7NkM9Q9FAoFAoFAoFAoFAoFAoOdddrr5PCfKCWh3GQ2yqd+wNXSX5QFPjq/w6yuSvRDX8Tvpip0y4Vj9tjzJS+Z4tDwQNVTcSoq6cPQiKtbTV55sjk2y0mLHvcvNC0RrLbIyCjLO1BTREUiJP8AOVa027HRHkhsfisv3rvLLTk4zZduxsfLuvEuwkIl1PRS7CVe4VWrOHU3Y+SNivltnJyzyy+OnkUvpZb4xpqQXOKhcdE1aIz/ANXWx1N1cUz/AIWHS2/7sR/ih6hrm3UFAoOAfW5ZVbNjj2vAJEgFT78AX/7Crek2yxZHmerzEtWW2dYeMYZO2oKTrdI3KneTdwkrrr6djgJWOyazP05nqY5IVWsjy949MZiTOnWNSNdyrbIomXDibbIgXZ+qFa1OWKXSs27ED1Wm6vQISL7Im8affLtH9qVZ9PG2Xi+XKLzLFTKIq/N7PnkX2VQuGi+rSqutzXV3bZbLQYLZtm66KtAJuxvlg/tbUdigh6JtTu017OFUd+/plf8Ad4+i36meDNKM40yC6MomiNp7KCmicPR28KzYdRfbO3kYc+lx3W0iKT4HRumLSHmDhd7cTcvwblH/AOyraZ+y0NnaddqmzlAoFBX5HUHB419GwSL5DavBEjaQieFHOYXsgvHRDXXgK8aDZyPMMXxphp+/XOPbm3yUWeeaCpqnbtH2i079E4UG3ar1aLtbm7nbJjMy3uopNymTE21QV0LxIunBU4+igibP1GwS83QrVar7DmXFN2kZp0SItnEtnceiJr4daCv531Rk2a+t45Y4kWVduSMibLuEoIcGG24qi1zXC1UjPaujY8dONEpuyXSdZcS97Zre4LpqXOkXBja1BabeNBZbaNdFIE3CiEXFVWiE1IvVojSYMWRMaakXJSS3tESIT6gO8kbT7bQePCg+PpBY/PzLf55nz1vaR+dG3pzGWiTchuD2iKpx1oMDmXYu3YRyBy6xgsZ6bLkroowup8tND109vhQaVy6k4BbJPlbjkEGJI2A5ynXwAtjgoYFoq9hCqKlBmhZ7hU6MzJh3uG/HkSwt7DrbwEJy3U3NsCqLxcJOKDQT1B8SJDEZhyRIcBlhkVN15wkEAEU1IiJdERETtVaCDx/P8KyKW7Dsd6iXCUyik4wy4hHtRdFJB7SHVe1OFBP0FeidRMFl3xbFFvsJ67oSh5MHhU1Me0B46ESd4outAunUTBLTcnLZdL/Ag3BpRR2NIkNtmG8UMdyEqaaiSLx7qCWlXi0xLYV1kzGGbYAI6U03BFlG17C5irt0XXhxoNDHM1xLJRdWw3aNcVY05wMOIRgi9ikHAkRfTpQYZvUDCIN8CxS73DYu5kIJCN0UcQj4iJcfCRapoi8VoN6fk2P2+5RLXOuMeNcZ66Qojrgi48qrt0AVXUuPDhQLnkuP2qbBg3K4R4ky5HyoEd5wQN41IR2tiq6ku4xT46CSoK3B6k9P588LfEyK3PTXC5bcYZLXMI9dNgipakWvcnGg38iyzGsbjBKv1yj25h0tjRPmgqZJxVATtLTv0Sgy2zIrFdLSl3t1wjyrXtIlmtuCrSIHt7i10Hbp4tezvoNHH89wvIpTsSx3qJcJTCKrjDDoke1F0UkHtIf1ScKDFI6kdP41yctknIrfHnsuKy7GdktNmLg8FAtypouvDSgkLzk+O2RGVvFyjW9JCGrCyXBbQ0aHe5tUlTXaPFaD4x3LcayWM5JsNyj3FlotjpMGhKBL2IY+0OunDVONBpw+ouCzL2tii32E9dkJW/Jg8Kmpj7QDx0Ik04ii60Eu1d7W7c3rU3KaO5R2xefiISK6DZ8BMh7URe6g1mMpxx+2S7qzco7ltgk4EyWLgq00TPFxDLsTZ30H5dcsxq0Wdu83K5R4lreQFZlumiA5zE3BsX7bcPFNO6gRMrxqZYiv8W5x3rKAE45PBwVZEQ9tSL7Xb3ovZQZJeR2GHEhTJU9hiLcnGmYD5mgg84+Kk0Dar7SmKajp20GZq72t25vWpuU0dyjti8/EQkV0Gz4CZD2oi91BpM5jir1vnXFm7RXIFtMmrhKF0VbZMNNwuEi6Cqa0Gafk2P28ITk64x4wXIxat5OuCPPNzRRFvVfEq6p2UElQVuH1L6ezZwwIuR252YZbAjpJa3keum0UVeJa9yUFkoI9nILG+3PdZnMuN2ozbuRiaKjBtDucF37lRHiutBjfynHGLZEur1yjt22cTYQ5ZOCjTpPcW0Auxd/dQRk/qf07t816FNyO3xpkY1bfYcfATAxXRRJFXgqUGaT1EwaNZWr4/fYYWmQZNR5nNFW3DFVQhDTXcqaLqiUGZM1xc8Yk5PHuLMqyRWnHnpbBI4KC0mpDw+37tvbrQUnE84zjM7zCdjFbcfsYH5h+Ab4S7w+wnsgbCJtji5qilr4h7qJdRohUj6t9MQMgPKLaJiqoQrJb1RU4KnbQTNzyrG7VaG7zcblHiWt0RJmW64Itmjg7g2Kq+JSHiiJ20H7j+TY/kUJZ1juDFxioSgTsc0NBNE12kicRXRddFoNfM8st+J47Kvc4Ddbj7RajNJq6884SA202neRkqJ+jQVjBshzvJbyk64P2m22aKBc2xwJAXCYrriaAkp4fA3s4roHFV4LRKxX3qDhFgnt2+9XuHAmuohCw+6ImglwQiT7UV9JaJRDfuWR2C2RI0y4XGPEiTHAZiSHXRBtxx1FJsQNV2ruEVVKDWx3NcSyQnwsN2jXI4y/PhHcEyBFXRFUe3avcvZQb9tu9rujbzlulNS247xxnyZJDQHml0NstOwh70oKz1E6hhibUGNGhpcb1dDMYMMngjNIDQ7nX333PC202ipqq/wDpoMvT+VltwiyrrkFxt0oJZikGHaFR2NHBtFQk8wvidM19ruTThQbtvz/CrjezscG9w5N2bUkKG26JHqHtimnAlHTiidlBP0FfPqDg4X9MfO+QxvKnyvJK8PM5i8Eb7dN+v2uuvqoLBQKBQKBQKBQKBQKBQKBQKBQKBQKBQKCo9R/xfHv7ftv4agt1AoFAoFAoFAoFAoFBDZZCWVZ3FFNTYVHUT1DwL/NVaq6uzes6l3h+Xdyx4eRzp1SQo+iqOsiOKqnDgT4IqfGi1rdPETfy9E+aW+1E0sl1itu5QoFBgnRykQ32ALYToECF6FJNO6vF9tbZhkxXxbfF080qvY8aILsjdwFFRoOcAIqKJaFtTX1eqq2n0U13rtja6riUTbSzbK61sWmKBQKBQKBQKBQcr61W2Jdb/gVqnIZwJ11calMg441vDkqum5ogNOzuWiYVKUzD6f5N1FHHBciMwccZfhgTzr/LkOqQo4ivm4XAlRe2g/bhh1uwjGMMzazG+GQuTLal8mFIdcWc1ORPMA6hEQFuIvD6KCFu2V3Bc8ynCGpT1ti5HkDMS4XvxKMeM4zojDZdguSFEhRV4ImvwoFwz/GenTN+t9muLM2/uxrWkax4VbxdI2l5i7pxuCYCJF7JOOr6+K0Fq6BXOfc+kePS575yJKg+0TziqRKLMp1ptFVeK6ACJREueRs4O0t9U7adqvE8pNyuSNTYMRyRGYQmNic14V0b2+0voTjRKLmXaJNh9M8fvkC5XuxLYveE2021t192S8oI20TgtEJkLaipdvw0HTuhXvdnHLpb5kK4wrdBucgLC3dWXWZKW40E2QJHfEWxSIdddO6hKsdbMRs0GDfMovLVyvl1mhssL8ZHQYs6tN6NmRA4INt8zQzMk48aEPvK4mIzhxNvMJsnLZ62RtI2N2wXX1mySEeZcUNk202lsJEI1Qe/XgtBTWspuFu6VdO7tJ8zNO35G6IxkJTfcBg30bj68dy8EBNaCScuFyk9K7hnAXIyynMp7NtlSWlIPd0cpKNLEYFeIbQDQl7V1146ItBajxKzdPOpuFtYqDkKDf0mQbxDV1xwH+QwjrTxcwi+cE+9O35aDnY50610Cu1jW2Xk5BPSNLyEVwoA6z9/GXromieH4eFB0dq8zcQ6jXW63O23ObaL5bLd5CRAjOy2xdjNqDjZo3rsJddaClYjdFjYH0gmy5JNsN3S4uS3jJdOW27JIlNe9BFKDd6fQXs06k5C7lLbjltyezN3Ji3811lW4nnQSGO5omyReXHAtRVNdePatBmwTF8ftFk6h5XHjOFd8Ru18asbhyZJC0zCjoTLagTigem5eJiS0E/gPSiKtjw7MLZPei5O+kW5325OuPPHPjym+bIjOipoHFDRBLThpr20HJs4l2UccyxvJveK9Uo0/wADxlM8u1HKU3y+VsLy4slHUtm9O/w91B6qyVVTHLqqLoqQ5CoqfxRUQ8/9ILr9O5mNY5dHXY1nxm3jcGoLm4VukoXVbV0i7DZjl4duvFdddU1RCWj1QXGIMbJb7Zn7hfc0gXMZB5QwjrcW1oshsQhK6rnKJAQtgiCKvHjppQXm5YXZMv645BAv4uy7ZGtERwYCOuNtE6ZKKOEjZDqQJrt+GggrZJs0rpoxacyvcn3XZMjk2wIgI69JujUUlRmGqNKjpIvMTs4cE9VBCpJWN066sW63xZlmtUF6A5bbRLIkeio+QEaaKTihv2oW3dwoLTdMvbybOenduK0Xi2MIcxuStyiuwgfFyFtVGjVfHpp3dmqUH5ZeleDn1hvljOE8trt9uhy4kfzs3wPOGu4t/O3lrp2EqpQQt9vtzcxTLcXtkghud3ya/uvOIqqTNut6+YkEi6+HdtFsfTuXSgz2XJ3bJd+mU5yJcLoBYw4hxLcycp8iJB8fKFdVRO9aC69Fbud2v+ezlZlRQdurZNxJoEy+0isp4TaLVQX1UJdUogoFAoFAoFAoFAoFAoFAoFAoFAoFAoFAoFAoFAoFAoFAoFAoFAoFAoFAoFAoFAoFAoFAoFAoFAoFAoFAoFAoFAoFAoIK9fjifeJ9lazY9ivl2tCsjEUCgUCgUCgUFlg/ibP3ifYqtdtW7NkM9Q9FAoFAoFAoFAoFAoFAoOG/WIuKndLRbUXgww5IJPW8exPwS1ueF2fZmWk4rf8AattU2yxhYiW8iRNZLjmvp8TZKmn60Kxay+uTqYNPFLJ+nOk/IWs3FDlgTo6bk11JPRrx1qrRl95fR+GILPix2+CR0N8k4rpuRWxRdfut5fJRMT9mZnn5G503iqfUZkOOxJivLw4eGLINF+VU+Wtjmu/+P4vTDFpLf9+Ov0S9DVpHQlAoOJ/Wwiq5gVtkomqsXMBLh2C4w9x1+EUq1pZ+14mPJseVKvsLsPUmy7eh3Tu5pxSP5hgi075aq8iL8HJXSq2O7/cuh7ujkhx6rLw9ofV5uHnOk1mRV1cirIjn+sfNR/zCGtZqIpfLPZsQ3UGX5jKJKa+FgQaFfgFFX/OJasYYpa8XbXNJDvMnGS9jqKqJ96v/AO9WkyX70zd4XR4rN2It8DG05Gd3ctRLauhady14mJjayWzbOwb8T5mnsiiAnwpxL/IlJ5II5Zl1zpKHMvk9/wC5jA3+yJDrdZprbDmbYpdLqdVWUoFBilvKxFeeRNVaAjRF79qKtBw/pjhOK5L0GR6/k3HevbsqZc72fKB8X25rgi9znE8KojaJx9K+miUzaYEO79ebilyQbk1ZLBEbthyEF0V55IRyB+13FqqKSJ30FJvEl7H8e62Wm0ArFuiSIRxWmfC237y0blCCJogogdqJ3UFj6pY5Zce6d4jcrLDaYn2SfbCgSI4CLp7tEMd4opFzV8Ra66r260GSxYbj+S9duoUnIYLNw93t21qLEkijrSDIiJq5sLUdyC2mi6eHcvfQUy7CVv6KdUMaZMztVhvoRrXvVS5bBT2C5KKv3BaqvrWg6Xmn9++lH8dM/oQ0EYP53+pf9gR/6OlByubIfyLo7abBGMkt+L2l+9Xkh7FkuyHWYTCr6dCNxU70oOodYbJZS6PRLkUCMtxUbSCzVZbV5RVxkdvM036beHb2UG71st0OyWrDSsNpYR4cutjzVvii1FR94Qe2Bu0EBU1RB3F2UIWfE+pEi65NJxa+2N/HcgYjJOaiPOtSW3oylsVxt5nwroXBU/SXQhEfWIdd/wAO/JCZNsXK4QocsxXTRlx5FLVdU4LtRFomEd1Ps1qsGUdNrjZoTUKS3emLUnlgFtViSR2GC7U4iI69vpWg6Dnk+VbsGyK4RD5cqHbJkiO4n2rjUczBfiVKIc5xPp/hs7o1iizXW7ObKRLoF3FWmnhlkSObuc6i8TMtvH1J3JRKs3sJ59YepAw8NazAli29Caecjh5fWACIQi8ime/0N+Lh8FBrRmYcrpl0kx/zS3G0z722NyRUIUNQecMozglx2gRqGi9qCip3UF8yK3wbP13wR61tNRDu8S6RLi2wKN8xmNH5zW9B0RdD7PgoOW2iHk2SdOMoaj4aFzevNylynsmdmwmFbfB1CRdr5NuCjWmnaicV9K0Ev1ihXiZe8VnEut+tGOleUISQ08zANqQ5oQKSHqgHpoq+lKD4zq6N5X1QxjJIpqtstd6xu2wuOomc9HLg8X3wjyhWg9KUQ8hixIf6R8p/FWo1sK5l5jPNzLj0YEn+I0ZaRZXh/e+PCiXZFjwr59Yf+XgEqLacdCRamnEFxtHH5KIUgEXVNdpbddP8lBGYzjVmk5r1Uwh5Ci4y+5bZJNRz5ANnKZRx4QUU0HmloKp6E0oPyREZj9cMTjSrK1i1utbU+PYpLSgfvTVpGxbUmU0aEA8Yi4uvHT7agpl3buBxuqgR8LavrR3SeJ30zjocLVtNSFskKQXKT5xOX30Fpvdqstzc6KW9x8bva9C0fcHUH0jw2jFSA+Oik2mol8C0EuDNtx/6wNzbjCEG13LF1uF2RpEbbFxmSoc9dqcFRsO31rQUS7yba/j+GJiuMFbsRg5DB935BNIBmSXCfJCVpsUVzYSpqpmXHROHDgHULD+fzKP7Ggft1oKPin5g+on5Zef2g0H5kEy5FkvSiLFsyZD5ayFLZs5OtMC46sUB5ik+vK+bQdw6/FQfbFsyGDiHV47jaG7DBnx/OQ7S3KjSeU65HcGRuSMZIG5QAuIjr3dlBG5Xfctm4l03hXTGDtVsZu9lWLdSmRnxfUGSEERlpVcDeCqfi7NNF40E1muSy7D1NzErbqt8uVpttssrY+0UyW4Tbaj95qp/raCBsdibsHRzqrZG3FeG2z3o3NLtNWm2RUl+FU1oNfMJUjJLtjd2bMvc2LXKy2SKiL4HZz2x6aXwtIDba0Hp6iHj6PGlyOkFxaLEmCt53M/MZqRMuOxASUKmSMtostdiJt4cNF+KiXruCbRwo5tOc5omwVt77sVFNC+NONEOP4x/wLrH/ad1/olEoPK/zB9O/wAss37QqC0dYMdx/wB/4O97sic2dkccJrnIb3PCYGpC6u3U0Ve3dQbWeFhNlyXGYsSwOXbJmBlHj9ggi01HFHkRHn3kJEZbHw+2qaoqa91Byt526M9K+r7L0ZqDIC8tK7AjLvZZJ2SyLwgqIOqIKaa6d1Bbc7wfG8OxfDL/AI7Hag3q3XK3gtwb8L0sZHB4XzRdXeZ2rqvZqicKDu9EPN9rsFid+rXe7m5bop3IVnqM0mW1fRRmEiaOKO/gnDtolYQhxrtm/Si2XFAft8WwHObhuohNnISM2IkorwJQ2oQ+jSgmMdjR7T9Ya/2+3NDHh3OxMXGWy2iC35lqQLKFtRNNVE1X5aD4+sjCS4YvjltNSGNPyOBGlKHbynQeFePdx0oQ1coxqw4d1R6fzMZhsWkrk7JtlwjxQRoH2OUKirgim0iEl13LxVdO3Sg++kdhs+Sf4hXC9w2psu4ZBOt0g3gE1SKwDaNtCpIqogb+HwJ6KDn4NjeuhfTi3XJ1H4rmVx4BuFrosfmym0RddF2oC6J6qDo1/t0Cy9fcGO1R24XvWBcYc4GBRsHGYzCutCojonhJE+RPQlBWsFz6/YnaMqmLi0i547FyC5PTrvGksITQq6KHpGJeaWxNFVez10EnlNusOZ9bcLWY2NwsL1jcuUZhwUJl5DIiBTFU8Q6KBaL6EoNMhHDsz6n2vHhSDbUxs71HhtJsaZltsKO5oR02a66rp/kSgrtntWVSsGwP3XhrVtG1zYVwYyMp8BtX0VVJ3wEbbvz27VQVdeGmlB6PvMtyHZ50tr99jx3XQ1+6AFJPsUQ4109wPEL50Eg++jCC5cCOdMvpK23ICQkslF7zDieEvCgar3cKJdva/eg8fM8KfOcPFw7eHDjRD6oFAoFAoFAoFAoFAoFAoFAoFAoFAoKj1H/F8e/t+2/hqC3UCgUCgUCgUCgUCgUAhQhUSTUVTRUXvRaES5dk0ArVPENqk0MmO4yiaakHPBURFVUTXu4rWqsw7ubd6/NLoYz+8wb3Pzrd9LYn+yvfs43/AG1bn4S76V9TmffW9L8PMIIARnHdEBRVIlOMiIicVVVV6nwl30r6j31r8iZraZRKjSEoj7Ro5GNE4aprsdJePwUnSXx9J9R761lcyqEKBtZdPcO5UEmPCuq+Fdzqcfg1SkaW76V9R763pfdov7c+7nHbbJpBj8zQ1bUl8enBWzc4Jr30uwTZbWU25IunkTtY2QoFAoFAoFAoFBU8yw+dfb/ityjvNNNWGeUySDm7cYE2obQ0RU11XvoI649NHLnleU3CbIBLXkdobtPLb3c9tRQkI+KbfttU40EBC6Z9RZ4Y5Y8ouVrexfGZDElkoYP+cmLCHbGF9HE5YIie1tVdf0aJb83pA5coOdQ58hrTJ5YzrY63u3xnmm0Roz1ROIuCmu3u1Sg0men3VaFki5BAutp943W2x7dfX5ISHFbcj+DzMQRQNxEKIW01Ed2vdQWrpRh12w3DmcbuEhiWEB+R5GRHQxUo7rqvCrqH2Ob3C128NNKIado6fXOFbs7iuSWSPKpc2TDId+jQymOUKO6j2ovbt1oIhemOW2yDhs/H5kD6SYvAK2yAmo95OSy4AiXibTmCokOo+H4aJWfpziV2x63XBy9TG5t6vE5643BxhDSOBvaIjTCH4uWCDw140QrmQYJ1ISZkkbHbnbjsWU7llN3NJBPwyda5L3lkb3ASEniRC0RF/RJarfSzNMcvlpueG3G3GUayM2Gb72be9lg96SGUY7SVftCJE9a9wYbJ0cyaBa8dtci4w5LGO5Ct3ZfEXAcdjKpGomOhCju9xeCeHTvoNi89F5008tt0Se1EsGQuNXOC2iGr0O7NGJE6AoiBy3dvi469yUKt+0YT1AueZWfIs4nW0wx5p8bbDtSPbXH5Acs331eQdF2dgjwRezv1DVa6TXoOjNwwRZkb3jLceMJXznJRHZfmE18O72eHZ20HTYjJMRGWSVFJpsQVU7FUURKIcVldAbzN6fYdiUm4xxSxTJDt0eaV1ObHkvuGYMrtRd3Lc2+LRKJq6Bb8IfhdSZGTtGy3azs7NqYhgioYEy9zEXTTagbeCcaIa2L9O3YFozO1XV5t+LlV1uU75jdqEa4gLewtyJ40RF104UFdsfTTqMK41Zb7d7e7i+KSWpUNyGkgZ0ryiKkVuQhaNgAIuioKrqifHRL5uPRu+3HBMut8udFPKsumtS5U35zy7bbEhtxlgV28xQbbbVB8PatB1G7wzm2mbDbJBcksOsgRdiK4Ciirp8NEOas9I73BsWEHbZsZnJsRNAckrzEYkRXFXzDBKg79DTs1Thx9NEoOZ0U6guYve8Kj3e2NYvPluz4z5NvnOMydF5tl9V+bEEMBUjHcXChV+Gx1HPrNeXbBItYXsLFAG5MTEf8AJGZ+0TRN7nR2ODqG5F1FdFoJH/BnJrXZsakWS5Q5GU2S4SrpLdng4MSU/OTR/XlITg7UREHh6+FCrHL6QZ3Ot2ax590trr+YtRXHDbbeaFmVGMfAKePVlG0VEVfEq6a99BdL/hM+5ZHhd0afaBnGnHzlgW7c4j0dGU5eiKnBU146UQy23D50XqVeMqN5oodxgRobTCbuaJsEqkRapt0XXhxoKvj/AEbm264Z7c5Uxl+blKz2rVpv2xmJpuOKh6p7RGYb9qL7NEt3GemV2tN6w+e9KjuN45ZTtUoQ37nHTQdDb1FPDw79FoM8TB8uta5tLstwix7rkM1uXan3BIwZQRESR4SAkVVFF7EWiF7hjJCIwMoxclC2KPuCmgk4gpuVE4cFWgy0CgUCgUCgUCgUCgUCgUCgUCgUCgUCgUCgUCgUCgUCgUCgUCgUCgUCgUCgUCgUCgUCgUCgUCgUCgUCgUCgUCgUCgUEFevxxPvE+ytZsexXy7WhWRiKBQKBQKBQKCywfxNn7xPsVWu2rdmyGeoeigUCgUCgUCgUCgUCgUHmjrNNWZ1CnNiu4Ywsxw+JsSVP2RrXQ6C2mKHN8QurmnwNh2ChQQjtlyzZQFZc7dpt6bV09HDj6q1V870zLLjndV62W6+x8ousw4zJG4KNmISGiRpVUdvNEFJ0NUHhuBFWsVs8rZ57IjDbHMskOIrAmTh82Q6u553TTVexERO4UTgif5ayQ1t99dmxO9MY27qDvRE0EH3V7dU2sstp6v8Aplq1mu/+PH055etFH+94nb61TeFAoOW/WVheY6UT3tNfJyIr2vDhq8jP+trPpp+28ZNjx1WyYHpzILO1ePqtW8onzpW6JHmD36Ew4oyP2Ik58lUbZplZpj7LzHV5hemvqm5LFcsl3xtxxElx5Hn2G17SZdAWz2+oDbTX75Ko6u3liWbHL9ySXzptyla/vrrpD+uJdPs1OWd3HPU94Ld7JEeFUgiOy32WGeD5mIsqvZuJdqIuunBda0Vsuiv2V6GpFtD8WMToS2X2XnnGycZR1CFxpBUxVHgaVF0cTjotWdRSKKelmZq2QAQFBFNBTsSqszVeiKOwdGG9Qur3cqxxT/R8a298/Yt6nN3RTJd7TpdYklAoFBx0+h+St2uViELJgYwGZKWQcBY26Y2yTiOnGbe3bdikntKnxdqKTVYcn6b3lcniZThl0as12YhJbJMeQxz4r8US3NoSIokJAvYvHsTs04kFh6RRI+KZDab7PO63LKjcevdzEBZVXHE0Dkh4kFGu0ddePq4IERD6R5jMcsVvyrJmrnjeOPNSIcRiLyXpJxk2seZcUy4Anbpru7+PGiUxkvT3Jfpg9luHXlm1XOdFCHdI8uP5hh4W/wB7dTQhUXATRE7v0dSEc90UUull3w5Lsrt1vslJ9zvTzWvMlLIafcPlCSaIqM7UTd66Jqj5/SfqvOuNnuEnN4hSrCRlbDS2AiArraNFqiHoXhT7agiYuKZxZ+rbTV3vbd1czK2TI9wktQxYABiR9rOqIpInEkXhprpQT+N9CWrJ0uveHN3EHLjfNyyborSoidiNjy9yrtAR+67VWhVZ8zwF7IsDZxcJgxnGvJ6ylbU0XyhgS+BCT2tnpoh+9TcIueW220s2y5Ba59ouke7RpTjPPHmRgcQE2bhT2nEXj6KDTxDpze4GVvZblF/W/XwoaW+Ly4wRGGI/M5hIgARbyIuOq6d/bwoJzPcNhZjis3H5bpxxlIJNSm0RTadbJDbcRF010IeKapqnDVKCqWrppmM3JbNd82yFm7s47uO1xIsby6G+Q7UkSCVV1JETXROGvx6kuiXCDGuECTAlDvjS2jYfDs1bdFQJPkWiHJ4XRXKvLWrHLnk4TcJs0sJcaEkVAluiyam0w69u02Cq9qJ8ScNCapC69Mc5HO77lGNZUzZhvwxQkMnBCUYjFYFlFRXDRNdRUuxKDK/0ThJ07tmKwro8xcrNKG5W6+KCE4M4XCdV1W9fZVTXw7vR2qlCrZxrp5k30xYy7MryzdblAilDtcaIwsdhhHeDrq6kqkZoqp8fwaEIW49GcnVm8WC05I3Cwu/SzmTYJRuZKZR4kJ9lh5S27DUeGqcPXx1JqtUjp1GPLrLeG3QG22i1vWlLcQKW9t1EFPHr2IKaaaUQrNn6FhasYsFlj3NCcs+RsZDIkm0qq8kbcAMom7wrytg7vV2UTV1eiHFo3QnMlx5zEpWZAOJPvk9Jgx4AI+Ym/wA8gR8zUh1Lv4/AqcKJqtWVdN7s9kNsyfELo3Z71bofuw25DPPjPw924WnBRRJNpcUVPV6KIaMPos2/iWTWy/3QrhesucF+63UG0bEXGSQ46NNa+wyScE14+qiavq2dNMymZPZLzmeRM3VrG+YVsjxYvl1cdcFAV6Qe5fFoKLtThr8eoaEvpFnXnclbtWXM26y5PLkSZsXyAPOoMkdhiLhmi67OGqaUEV1Fw0rfdOleMWGcdvcgPSm4FwIRdIXI8cHBNwF2ie4g8Y8EVFVKC1Y70uunvG/3vLrsF0vd+gralcitchqNDVFQm2kJSVdy6EuvenfQVv8AwQzx7HrfYpeYtLCx99mRj4twkT51g9Wyk6nqaAG4RFF79VVdKFU7eOnGenmMjJ7Bk8e1ypsKPDmC5BGQhqwnEk3noO4uOlBXYfQ/qRDxy546xmcUbVdzfdnsrbhUjKSiI6qGrm4ddO5eFCr6wnGsly7pxg+TxbkNry6wDKZiSHmNzJxuacXkPNIocFaaDQu3v7V1oLFbuks8MYy6Nc7sEvJMyAkuNzFnYy3o2rbQNtIWqg2hL38aDfybpq/ecYxOyjPFksam2+Yb6tqSPJAaJtRQdybd+7XXVdKIY3+lDErq63n8qWLjcaKLUW38viL4iraOkaqqLoJFom3t0XWgwv8ASiQ7j2cWn3iCFl816Y29yl0jo8gJtJN3j02dvCiWIOjbMfA8cxaJOFs7LcY10lSybUlkOsuE47w3apvI+GqromiUHSqIcUhdCc1Zx+VipZmDWLznjdlxGIAc4hccRwwR4zUh107f0O6iauywokeFDYhxx2R4zYMsh6AbFBFPiRKIcqmdJc/CZkw2XLI8G1ZNKkSZcNyALxIkkdhDzCPX2OHDSiWgfRLqDJstmsE/MIz9isr8Z6NEG3iBfyXgCcxD3eyqpxoVdDzPDncinY5JCUMZLDdGrmYkCnzUaEh5aKijt13dvGiERnPT7ILpldqyzGbw1ar1bo7kJxJLHmGXGHVUvZ1RUIVJfh9WnEI+w9GX4bGWW+8XsrvbctHmTNzAsvjLNPnHhISUNN67gDboPBOOnEmrWgdI8wlvWKFleTN3THcbeZkQYTMXkuyHIyKLCyXFMvYThw13d/HjQdXohzqF0okRuk8/BFuIE7N8zpP5SoI+YfV5Pm92q7ddPaol9ZB0vuMqFisuyXYbdk2JsDHhzzZ5rLzasiy6263uRdp7fSunH060Q3ME6f3Sz3y7ZPkVzC7ZJdxbZceZa5DDEdr2WWg1JdF0RVVfQnrVQlOoOFRcyxl+yvSDhuqYPw5raamxIZLc24iaprovBU1Th3p20FbsXTfLJGW23Jc2vzN3fsbTrdoiRY/l2hceFAcfc4ruMhTs0010Xuolq3HpdmkG9X6VhmSs2m35K6si4xZEXnEzINNHXo5oSeI9VXin+TQK/wBU8Eh2Tp9gGG2yU5HaDJbdEbnoic0XH0kb30Ts3cxxTRKC34z07yUMzby3ML21d7jCilBtTMWP5ZloDX5x0h3Fq4aKqL3foaEK+vRbNli3qzNZg3Exq+zJMubCagAbyjLPcbaPGeqaiiDr+hRNViyfpa8+3jUvFbl7nvWJspFtch4Oe05F5Qskw+OoqqKI+18PDjqhDJiHTSTBk3+65TcRvV7yVsY9wcbb5DDcYAVtGGgRVXTavFf/AEqoV+B0YyZQsljvGSBPw3HpYTIEJIyBKd5CqrDL7u5R2N7tOCcU9HDQmrrZgBgQGiEBIqEK9iovBUohx1Oh2SjZ1wscmH/D0pPPWAsf+Wozzuf5VH92m3mcd+mvq7qJq7EIiAoAIgiKaCKcERE7ERKIftAoFAoFAoFAoFAoFAoFAoFAoFAoFBUeo/4vj39v238NQW6gUCgUCgUCgUCgUCgUFfze0M3CyOkRK29HTe06PtIqKi8PgVEX4qwZvsxF8bbfpRc0d32tydl/J+1z4H7ogohtMGScFNHDBC9e3Ye34Ny1es4vgmOXeiepWycDzRPJSYfMhZz7JsmwztNNF0eLX4f3qvUcXwdM+T9rx/Rc/g8rafuF0eVXHWWnXyQBJ43dC2N7toojcdsUTVwl7NfkSsdnEtPbsm7yftZL+E6i7mjyvhkrs+6LTMVo3TXQAR49VX/RVlt4pgmaRN3kYbuDZrYrNKda6YjjE+3S5FxuJt+afbFlthlVIG2xLdpuVE3EqrxXRKnU54viIt2MOHFNvLK0VUWCgUCgUCgUCgUCgUCgUCgUCgUCgUCgUCgUCgUCgUCgUCgUCgUGAIMEJjk0I7QzHRRt2SgCjpAPsiRom5UTuTWgz0CgUCgUCgUCgUCgUCgUCgUCgUCgUCgUCgUCgUCgUCgUCgUCgUCgUCgUCgUCgUCgUCgUCgUCgUCgUCgUCgUCgUCgUCgUCgUCgUCgUEFevxxPvE+ytZsexXy7WhWRiKBQKBQKBQKCywfxNn7xPsVWu2rdmyGeoeigUCgUCgUCgUCgUCgUHlbLXwldRbk5u3NrcjDdw9kHdnycK6PHFMEez6HL55rmn2llrTs6PiNXdu7z3ZDjLkOUgEBAy028pDqiC44ACZ7U7FIlrzFtJW8uoi/HbbzwkK9KiS6b3ZmHn6tO6J5kViiS+l9sXE/zooj+uq1ksrp+rl+nlZNHfu5uvk+nkdyrVN6UCg559YJo3OkGQCCaqgxSX4AmMkv6CVm0/bh5v2PFdbNXeo/qyT27507vOMz0V2LGecZUF7PLTm13B+yRxfjqhqYpdEs2PY84ZVj8vHcjuNjl8Xre+bKlppvEV8Bp6jHQk+Grtt1YqxTFGbC8gu9gyi3XS0nsnMvCgCuu00NdpNmidomi6LS+2LopJE0dxum5Ybi9qqqKvypVHWflyuaH82ECpiHFS2+hddK0kQ6CZjnYWpL2ihJnnKQV+a5zimoCv2qblXSsuSZupyMGKy2ysRLMioqaouqemsTO6p0fuKM3CVbi4JLYafbX0m2m1R/Y8a3E2/7ds+CHN3z/ALt0eGXVqwpKBQKBQKBQKBQKBQKBQKBQKBQKBQKBQKBQKBQKBQKDGUqMMgIxOgkgxUgZUkQyFO1UHtVEoMlAoFBgfgwX32JD8dp2RFUijPGAkbSkmhK2SpqOqcF0oM9AoFAoFAoFAoFAoFAoFAoFAoFAoFAoFAoFAoFAoMEqDBl8nzcdqR5d0X4/NAT5boa7HA3Iu0x14EnFKDPQKBQKD8MwACMyQQFFIiJdERE4qqqtB8svMvtA8yYutOIhA4CoQki9ioqcFoPugUCgUCgUCgUCgUCgUCgUCgUCgUCgUCgqPUf8Xx7+37b+GoLdQKBQKBQKBQKBQKBQKDXuMVZcF+MioKugooS9iKvYteMlm9bMdLLhybl8XdCqfQSX/tTf7Eq13wF3S239Vt+7J9BJf+1N/sSp8Bd0n9Vt+7J9BJf+1N/sSp8Bd0n9Vt+7LZt2ITYc5iUMkF5RISoiLxTsJPjSsmPR3W3RNWPNxGy+ybaTyrVWwagoFAoFAoFAoFAoFAoFAoFAoFAoFAoFAoFAoFAoFAoFAoFAoFAoFAoFAoFAoFAoFAoFAoFAoFAoFAoFAoFAoFAoFAoFAoFAoFAoFAoFAoFAoFAoFAoFAoFAoFAoFAoFAoFAoFAoFAoFAoFAoFAoFAoFAoIK9fjifeJ9lazY9ivl2tCsjEUCgUCgUCgUFlg/ibP3ifYqtdtW7NkM9Q9FAoFAoFAoFAoFAoFBq3We3brXMnu/vcRlx89fQ2Kl/kr1ZbvXRHS833btsz0PHrj7rj5PmSq6ZK4R9+5V1Vflrq6RSjkZnlqtUS4W6WIHNfcB50VJGiJxtpBBNCVNu0FTVFXUv8laPUYfd3eBssN911v2Y2eVuNx8fd/e1YP700X7C1g5Hubskbav3k25p0OVKVg9w6AjyqJarpt5Zqo+Ls4JrQrdMcsV8TStshx3M9YxKjiPRQaIe4xksoi/sq29ltMPL0T6VK2f9yKdMPUVc86goFBUurUBZ3TPJWETcqQHnkHTXVWB5qaJ6fBWTFNLoebtjwrW1V3o/wCqE8Ss5Uzom0Cgmi9+ppIRf2lUtXzMuNH/AFrMM8vc7flsZvRqaPkp6on/AEzaKTJKveptoo/rEr1pb+ShkjnchwCB5zLIAqmoMmr5r6OUm4f85Eq1dsYodyMBMFAk1Ek0VKwXWxMUlktum2axzIOLYJUqUbFvinMeEOcqNArjit7tu7REUtNa0ubDfbNOZvcGpx3212SwNx3XoZzGmichNrtckiKk0JcOBGnhRfElYN2ehZ37emHx5PZKRrlK3JVN3L02kqL3qPDVK9RbfdyUl5m+y3lrEOgdP2C+mVrEeHLaf1VPQjelbq+N2yjnJu3slemrtVU2UoFAoOYB1vjnhUC+t2gnr1d5rtutGPtPoTj7rT6tKvN5abQRB3EWzhwSiaN/IepGQx8gjYrj+Phd8l8kNwujKyxZixAJduxXyDVwlLgPhHVNF+ANYeszK9O75lR2g2bnjr5Q7tYnXkQm5IOA2QI+IEij85qhbOPZQo1bb1lvfvDH3L/ix2fHsoMGLRc1lA8aOvCisi+0Ipy+brqPi7Pj0FEnkPUm/jlkvF8Qx73/AHC1sNyLu65KCIyzzk3NNIRCe5wx4p/9fQhpTet8Nnpa/nMe1G49DkDCn2Z17lOMyUdFpxsnUA/Z3oSeDinoomiyZZnP0fyPGLN5LzP0kkuxufzeXyOUIlu27D367uzUaIVfIur+QxJ2QFYcXW7WXFSUL3cDlgwW4ARx5GW1A1LlBxJaJSGU9VZtvi4m5jthK/P5c2TtvjHKCCSAjASB3E4DgaqB96p2UQ+sf6quXCDk4XKyu2jIcUYWRcbO68DqKJME83skNptJDQO1B4cF76CLy/rvCxvp9j+VOWvzEzIQbcj2lJGxQAm97hK9yi1RvcI+xxUkomiTzTqbd7JmdvxGz4+t5ud0hlKin5kWAEhMhJHdwFoAiCkpa+rTjrRCMHrZNDEcjucrHTayDEn2mb3Ylkj4QdJBR5t8WzQg27iTw9iLx7FUmiyZf1DYsdusEqBE96vZHNiwrdHR3k6jKFT5ykgO+EB0VeHfRCAvXVy/pdb6zjGMFe7Xi6qF7nlKCMvNAVJ1qO2oGrhNii6+vhp2akpRrqrAlZBhltgQ1kQ8xiyZbM0nNhMDHYV/aTSCe4l02r400X00Q3YfUBl7Or/i78RI7NhhszXbkTuqGLwIZIrexNuxF7dy0FOTrnfBtTeWPYk63gTj6NJd/MgskWic5QySioOqApcNN3x0TRMZpcLdf85seEuBJjOuRivlvyGBJRmRHca3taNirbgkjjZEhbl0VF7KCP6K5lY7ldsnxyzsyHmLTKV56+y5KSH7g88ZNm+aI22IfvKbdvDbpwShK453mX0UhWyT5PznvG5xbZs5nK2eaJR5muxzdt09nhr6aIRNw6rQo3Vi2dO2IfmJE1g3pc5HkFI5Cw4+LatbC3KQNIvtJohJ20G7i2f+/ZuVRvIeW+jMxyFv5u/n8sVLfpsHl66dnioIR3rMyHTWz5elpNy4X98YdrsbbyETkpx02wb5ygOiLy1Xds9VE0UK851mgdZrAEzEibyZu3SI8S2Ny2zjvjIXeLySdqbQBGz3+FdNtB0vEeqIXKPkTORW5bDeMUTmXqGrovgLCtk6LzbgoO4SAFXs4cPTRCIsXWS8Sp1ievOMnacdyl5I9iuaym3nFccRVYR9kRRQ5ycR0Xh6+2iUvM6s2m23TNY11Y8pCw5uCZy0cQylFPYV4GwbUR2luRAFNy7lXuohrl1RvESJh7l2x3yErLJwxEhlK3ORWz0UHHPmR1NUXVW+GneuuqISmnc55fU1nCPJa860rdveHN7NHyZ5XK2fqdd2/wCKiFef61wo3Tm5ZnKt3LWFNet8e3I/uJ95t7lDo5y027uJL4V0RF7aJo2Lh1YcaxHGbrBs5Tb7liNDarIL4im9wOYam+QoiA0PtFt+TtQgtPVWU7ZstK7WZbfkWHRzk3C088XG3A8uUhkmn0H2XRD7hdvrolznIsixTEMZxnOVZuMv3vI97WzDTuAjb4z7wE66+HzCno0b3BOzcXBEoPRFEORyut2TtHkU1jCXJeOYzcJVvuN2auLCGiwzRDNIxtg4vgIS0RVTj28FomiwZF1PeYHGY+MWpb1c8sZKXbWHXhithGBoXiddMkPTwOJ4UT0/GQ0oXWJxzCclvkyzLFvGKPORrnZ1kCQq62qJ4JAgqbS17dny9tEpa59RfIwcNle7+Z9LZMSNs523y3m2ebu12LzNnZp4dfVRDZbzsS6lv4SUNAFi0+91uSu8NOeLPK5Wzh7W7dv+KgprHXS4uBHv540beAyp/u9i/rIFXeLitDJKNs1RpTRR9r9HhRNEzlHUrKoGbOYpjmJfSGUzBbuDznvBmFtbccVvTR5tUXRUTsLv7KIft66mZDbmrDaxxlXM1vyPEFg840TcdthV3uPSxFQ27dFTQePZ20SkMCz+TkM67WS8WsrJklkJtJ0BXRfbJt4dzTrTooKEJIno4cKIZOp/UEcEx+PeDgHcgemMwyjtucs0R1CVTHwnuVNnAeGvpSgi8c6mX13MI2LZXjq2CfdI7kuzmMoJQPC0m5xo1AR2uAKKq/8A1tQjLx1qu0d+83C14ydyxLHJZQrxdxkttu8xtUR9WGFFd4tKScd3H1dtE0S2YdTrra7tj9sxmwJksnIYz0uIiTW4ScpkRPVCdAhXUD14klEMb3U3I7aWNsZBi3uqfkN092JF8+1I5LaiKi/vZbUT1UlTZw7O2gyxurUGX1Ze6fRYXNKNHV2Tc0e4C6IIatI1sXXQSTUt/bqmnCgiJ3WXInFvNyx7Ezu+L4++7HuFzWWDDjix01fOOyoEpi2nHXXxeqiaLFN6mQAXDnbfGWZCzB4W475HyiZAmuahEG09y9yjqmnpohtNZzzOpr2EeS05NpS7e8Ob26vizyuVs/Va7t/xUFMjdcry4xbr+9ixtYPdZqQIl380CyU3uq0D5xduqARCvDd8a8NSaOuUQ5mHW6EPTy+ZjLt3IS0TnrczBR/esh1shANHOWOzep8fCu1E140TRcMIyb6UYnbMg8t5P3iyj3lt/N2aqqab9obuz7lKIV7Keo17jZYWJ4nYUv14jxEnXBXJIRGWGyXQAUzEtzh8NE4duvp0DUPrXbfoDFyZu2PuXKZMS0x7Ahijy3JTUPL8zTTTwqu7b2d2vCiaNrGOo18fytvFMtsKWG8S4xTLcTUkJTEgA/fAQxEdrgcVVOPBNfRqQ5Jc8wey+6ZHdb/b77eMOtEpyMdutLvloDMVgtFckIhNnIdIfGYougD36L4SXXMl6h2/GsFsd4xm2BdoNydhwbPBbdSGGyQCoyiEQGgabUHaqJp36aUQ18W6n5PcM6HD8ixP6PTTgFcmz94NTdzQu8pODLaCmpIX2+vDsolpMddIx4Kzki2dwrhOuRWe12Vp9DORJQ9oJzVAEFC04+FdPXQolMY6j3t/LBxPLbD7ivMmMsy3G1JGXHkNgujgoYiO0w46jx7NfRqQ0cl6r5VAyu9WGxYf78CxR2ZU6X7xZibW32uYi8t1tddNF9kl7KJZJXV6R9DMZvNvsiy71lbgsW20eYEQFwkJVVyQQCm0EHj4f06D6s3U3J7izkdsTFkLM8cOMjtiCc0LT7cvQhcblGCAOjSqaoqehO1aDSw7q1nWSX+Ra0wTyzFtmJBvcv3rHc8oevjXl8sFd2px8Crr6aC3YJmX0rhXOT5Pyfu65yrZs5nN3+VJB5muxvbu19njp6aIWWgUCgUCgUCgUCgUCgUCgqPUf8Xx7+37b+GoLdQKBQKBQKBQKBQKBQKBQKBQKBQKBQKBQKBQKBQKBQKBQKBQKBQKBQKBQKBQKBQKBQKBQKBQKBQKBQKBQKBQKBQKBQKBQKBQKBQKBQKBQKBQKBQKBQKBQKBQKBQKBQKBQKBQKBQKBQKBQKBQKBQKBQKBQKBQKBQKBQKBQKBQKBQKBQKBQKBQQV6/HE+8T7K1mx7FfLtaFZGIoFAoFAoFAoLLB/E2fvE+xVa7at2bIZ6h6KBQKBQKBQKBQKBQKCi9abt7vwOW2JbXZ7jcUPgJd5/5japV3QWb2WPByqPEb93FPh5Hm+LHKQ+DSLt3aqRr2CKJqRL6hFFVa6CZo5yIX96zzcQsmP8AUImXNWbi0pxk4G3bXGjaFF7kJ0VXX0qSeutFrs29duxsjzuj4Zp922Znbd5kz0QiRsrkZzeZ7Am3eJSC0rgCatofONUHdrxEXR+RKoy2V/JRxm7++Yd2jY9cm0Zk2MnIi7UUVMUcJxFL7r212l3jp3aVa0s1vtjw1VtbbEYr7um2n08q9dKIPm8xgjpqiPNL8bReZ+xHWtxrLqY5+ngc7ora5Y6/2vT1c26coFBr3KE3Pt0qC5+9ymXGD1TXwuCorw+OpiaSP55vsuMPOMOjtdaJQMV7iFdFT5a3Cq9GfVCaJGcqdXTaZQQT06ikhV/bJVLV8zLidl6iYkzluG3OxHojslpSiGv2khvxtFr6N6Ii+rWq2O/duqyXRWHlTpLaXmZ90kyG1bejIkRQNNCE1JVcFUXsUdiVs7pV4dKRqRJeahxkUpMkkBsR7ePBVT5eHrrHM0J6ExnsW4dP3LNeba3zGzgybZNIfCKOujvbJV07jXUfUGlUbrt6VvHbFKJLpxirl16KybYvgcu3mXGFLgiGh7W1X1b2U+KvE7Xq6eVyqxrd3cneG77/ADsFjyzguJoY8na0Ir60RO3vqxh2vObsusdLoyu5RJfX2Y8Tgv6pw9PsDXvUTyK9nadXqmzFAoFB5QwOFccSiY/1PlSVmWRm5TLXOiEG5IUOS8TfPbXtRecpqSpxXVB71ol1rH58GJ1+yluS422V2tUCTbXSJER1pkdjnLXsLjx4eig59d3m52EdaLvDNHbVLubLcR4F1bM2HQR0gVPCqLvHinbQWXqJdrZeMD6bQLXIB6ZcrpaDgttKiuCLTao45oi+HlKW0vRQTeBTYdt6v9SIM94GJck4E1hXVEFcjDHLcQrw1FreiL8Pw0HLr4QyeiXUW7R11tl0yx6TblT2TZKS1o4OnDRezh6KC45bilysXUrpyczIrhfEfuL6AE9WlRra2Oqhywb9rXjrQR+W5BccxsfUOZechKz2XHHJ1st+PxSBg5D7AKLRyzLVwxddUR5aaIq6p8Ifd7abm2jokyN1O0iULatzYNsTZUbazroTiECLqm1dUoM+LK3Al9WbKE1L+SW5JbuSEfMfdU4biDHeISJteVxQNumnHh3IFAkR38g6KXjKJQKMKx2y14/ZAL7oJcZya8ieknFQEL0JQdmv1wgQ/rF48MswbKXYX48YjVETmq+RoiKveogSJ8lBpYhb4GT9S+rG0hes09qDa3XR4iRjDJl9BVOC7FRdaCsdInrlkWYY7Yrm2SL0zhzWJirrsWYT5RGB49uyO2ij60WgsnSq+WzH7d1LC7ugkm2X+5T5rLhIhFHMAVsvFxUXOWW300ERkp/S3OulL9tOTjQXSDcn4xReWL8cFjcxEDUSb8Ypp7PYtBjtmO3ONnfVCypcpV2uDuOC2zNlbCkGb0dUBPAjYrtUkROFB9Tslx8/qqNCMhojO3s24I6KKmssXBBQQO3chCp9nZ4qCK6kTL9Y86xO3wBM8im4w3ZohdihKlOKwrpKmu3l6kevHilBbOkGPwsd6r5xY4Sfya3QbIwBaaKSjCHca6fbGWpL61oJT6xNwYtuJ2S4yNfLwr/b5D21NS2NKZlonp0ShCn45aJrHUPppf7oG295TIyC7z072xfgB5dhFXjtaZ2oiL2LrQZMUxS5XnJupciLkVwswR7vIQ48FWkB3wkup8wDX1cKCKgEETpp0cusk0at0K9gkt4l0BvmPu7TNV4IKbF1VeyguGSZLj4fWPxaMUhlX27XIYN3cOgOyEMmWyLuIhHwpr9snp4hC3xs7zlHWWVbCSTHZsbMIjbXVCfCMRG2KpwJR5ZIvr4UEdCs9mDFOmku45Rd7t52ZaktdljuRSbYltNonsqImjcctWy8Wqa0GtneJ3y7dTOol9tMhSexU7JdW7SQ72pbrMQTHeK9vLaB3amnHdpQWzP8rtGQOdKMjiOiFvmXhp9TMkRG+CI4BkuiIrZIol60oN87rbJH1lYLseYw82WLq0JtuAQq551xdiKir4tOOlBzTEIz+S2+/wAF1svcuHje7m9r7Ltylo83GT18loTNF9K0Excbecm1dDzW4u2dhYz8YrqwQAbLr8VnlIJOIQIpqCjxSglVt1ohH1YYj3a5Xy7RsfcautxmHHNhSWI6rTYqygrvBEUV1ThotBQH40i/9E7zlMtshh2W2WvH7GB+luXGcnPonZqTqoCEn2qaUHrqiHmCRZW5uPdUpLmWvWcWMgvJrZOa2MeVylFzRwE2vFzv3vwF8S9lErmebX66uYFilrltYlDvdlC4TZbQirgNttaDFh8/cI8B4KupIOi93EKfaG4LHTvrJFhzjuDLUw0bmPOo+68KLpzTcT21JU1Uu+gtWSXmznZOkQhOjkUa42spCI6Cq2gxdCU+Ph0Xt1oN03Wbr19vYWyQ3IV7DXGWnWTExRwpYIibhVeOqpQc6t9jsrnQeBOvmT3dy3E6kUsZhlG4SUlqItA26G7cn75oRdnGg7BA/wDMPdP/AKNMf0xaDWySRHt/1gsYlTdrUefZpUKI+4u0VkC6rigirw3bVRNP1VB84m8zcev2XzoLiPQ4drhwpTra7g8yRIaDuTgpCIEi+jilA+sZKjRMQs0uVp5aPfoDr+uqJywUyLs1XsShDHnEyJdetHTWNb3m5TkQLlOkK0SGgR3o4I24qiqptPYu300HO7JYYbeEZ27e8ouNth266XFm6WKGccUdQlRBTa8CkpP67R46LQXmI0wzn3SRqOLwx27DLBkZO3noAwmkFHdvh36e1pw1oPj6x18Cwv4TejbV5LddSko0PaattoSCnwqmlCENg+MyrB1fxZu4+K93GxzLlenVTxHMlvm47u+81QPioJDpje7PaujGTRLk81Ek2d+6x7kw4QiaOmRqCKK6Lqe5AH0rwSggAslwdwfo3bTlv22VIlmTctjRHmheA3WyDehJrsJO1KCcsFvmYz12vKyrnLvrsfEnJSSJqhzVQZbao3q2IJt8PDh30FSye6zshwSwZjkeT8+dcrtFKDj0YwZhRgGQqHq0mpuGADxNxfDrp66D0+JCQoQqiiqaoqcUVFoh5Pw6JIySFklrcbX3Lirt6vcpV9l2e+0bMIf/AGSNuOJ66Jd66I/mnxj8jH9sVESr2Lyo0Dr7nrU14I5zoVtlREcJB3sx4yA6Y66cALtolXMwzC0XuDhOXRYnu7HYWWoEl5diNmgkoecJQ0HYqgXiWgs+VzYc/rx0/jQjB9+3RbrLmk2SEoMyYvLZUtOxFJOHw0EL0oudjsfTHMbbc3Wmn7LOugXVh1RbNdUVBVR11XmIm0fSvBKCEQSY6MdLbY8qDcZV8trkeKq/OE2ch1wTQe3bsJF17KC7S/8AzMwv/oov9OcoOM4xbnLfasMyiXcX/c7OWm1IiuKPlYyq5qjyeHcm7au5VLSg7HlcuHN684K3FdbdctUK6S7gQmhcph+Ny2iPTgKKS8NfTQQ9hv1ouGXdVr6k+OEJ5lm2QFJ1tOacOIYPKGqpuTeqbVTt1oIyzZneIXT7pljNiuLFreyMXY0u8mgOrFCNtIgATXZzT5qIO7/LrQSvR2LBg9XuoEKNdHbuIN27+XynhffdNGlV7cYoiLscJR0RPDpp3UEz0a/vZ1K/t9z7BUHN7c/crRiuaZHbMzds1wt18uTsezKUco75A6ioisuDvInddvbp6qD0TjNzkXXG7VdJLPl5E+HHkvMcU5ZvNCZBx4+FS0ohJUCgUCgUCgUCgUCgUCgqPUf8Xx7+37b+GoLdQKBQKBQKBQKBQKBQKBQKBQKBQKBQKBQKBQKBQKBQKBQKBQKBQKBQKBQKBQKBQKBQKBQKBQKBQKBQKBQKBQKBQKBQKBQKBQKBQKBQKBQKBQKBQKBQKBQKBQKBQKBQKBQKBQKBQKBQKBQKBQKBQKBQKBQKBQKBQKBQKBQKBQKBQKBQKBQKBQQV6/HE+8T7K1mx7FfLtaFZGIoFAoFAoFAoLLB/E2fvE+xVa7at2bIZ6h6KBQKBQKBQKBQKBQKDiH1h7vvm2q0Av702cp5PW4uwPk2F8tbjhdnJN3iaXiuTli3xonpRgJ3qYkma3/3ayouS1X/pE4G1HT75dDc/U7fuqza3U7kUjtT9KsGh0vvLqz2Y+lHfLhbYFxgPW+fHCTCkDsejuChAQ+jT7FaF0MNPG8WsGNQCt9jhjCiG4TxtiRnq4SIikpGpEvAUTtomZq5P9YiwW4X7Re22ACcausPvimhOCgire/07U3Ii1s+GWxN0zO2Gr4pkuiyLY2TtavQG2K7d5U8k1BgC0XT2XERBHj6xdOrHE76WxHSq8LsrfM9Du9aRvSgUCg8J9V7R7o6kZFB27ASc680HobkLzm0/YOJW1xTW2Fe6OV276ozOllyJ7X25McNunZsbNddf19VdXth7xu/VUZXDcqt1qt2UXo4II03JkrJk+jnE2PNJNPSQqvw1fxTO7FWC7ay9G71bblnV0hICOSbfERxHF1XYSuIBAPdqKF4vWqp3V41FYtTj2u0yYsaUwTEpkH2D9tp0UMF7+Ilqi1TZn6wwywyDLDYtMtogttgiCIinYiInBEoOW9T4EdrI2pYNCLsiMKOOIKIRKBknFe/hpVvT7GO+Uv0khbYdznqnF98WQL0iyCKun641rxqJ5aIxRtlfqrspQKBQQ7WH4w1YHceC2spZX9/OgaatlzC3nqi+kl1+Gg0b300wS+wIMG7WZiVGtraMwBLchNNCiIgCYkJ7dBThrpQQ/UXBEd6TXbFMRtjTZutAEKAyrbIKSPg4XiNQHVdFVVIuPw0G5iXS7C7I7DvDNjjRcgGOAvyRTUhdVtBdUURVASXjqQJxoN/KenWE5U8y/kFoYnvx02tPHuFxB1Vdu8FElHVexV0oNqVhuLSseDHH7XHKxNoKBbkDayiAW8dBHT7bj8NBtXGwWa4zYE6dECRLthk7AeNF3MmaIhEPwolBDyumPT+Xfiv8mwxHrsaqrkkw13EqabiBfm1L9Uo60HzI6W9PZNqiWl+xRnLbAJw4cVULY2Ty6uKPH7ZU40EhacMxS0WqRabXao8O3SxIZUdkEBHUMdhcxU4lqPDitB8rhOKLjP0XW2MfR/gnu3RUa4O87s11/fPF8NBUcr6cjkvVKJPvFqbuGLjZHIb5ukGiSVko4CIO5HULbx3Cnx0SsqWVrEMWdjYTYWHXWSA2LUDoxReIjEXCN80PxI3qu4tddNKIRfS/EbtaBvd8vzLMfIMlmrMmxoyobbDYptZY3oib1BFJSLvVaCQv3S/p/f7qN1vFjjTLgm3WQYqint4DzEFURzROHiReFBLv45Y37nb7o7CaK4WoXG7dI00JgXQ5ZiGnBEIOFB9R7BZo95lXpmIAXWaANSpaIu9wG00AS+90oIJvpP04bv3v4MfiDdUc56P7V0R3XdzEb15e7dx12668aCYl4vj8u+RL9JgNPXiCCtw5ppq42JbtUHu+3WgyxbBZol3nXiNEBq53JGxnShRd7qMjsbQvvR4JQfGQY1YcigjAvcJqfDFwXkYeTUd4oqCWnq3LQZJVitEq5W+5yIoOT7VzUt0hU8TPmARt3Z9+CaLQfEDHbJb3bg7ChtsOXV1X7iQIurzhJopHx7V1oNdcNxZccTGitjBWFB2DbiHc0ibt/BF7F3Lqi9qLQc8l9DMaHOLV5PH4iYg3AlM3FpVRVKQ6Qq2S7iV0iTbwJF8NE1dHxzFcdxq3e7bFAagQlJTJppPaNURFIyXUiXRETUlohGWjpf0+s16K92uxRYlzVVUZDYr4FJNFVsFVQb1Th4ESgmotjtES5z7pGig1cLpyveEgU8T3lwVtrf8AeCuiUEI/0u6fSLU1aXrFGO2sPHIYiKi8sHXU0MhRF4a6UFbuHROwRcnxm8YrboVrS0zVkXJUVwTdZ2KKCGiGiruXXiqUTVdrdiGM22BPgQLczHh3M3HLgyCKiPE8OxxT46+IeFEPidheKT8eax2Za2H7KwIAxCMdQbRtNA2L7QqKcEVF1oMdowPD7PY5VjtlqYi2qcJhMjAi6PC6Ow0cJVUi1FdOK9lB9lhWKFjX0YW1sfR/RE92oOjXBznJwRf4RN3w0E3QVGT0j6ayrk9c5WOw350h45D7zgb97rhKZkSEqiupLr2UG/kuA4bk7MVm+2lic3C/FENFFW0XRFECBRVBXamo9nCg+A6dYM2E1tqyRWm7iw3EmtttoAusNIiNtkI6JoKClBFf4I9J/wD5Yh/sS/dUKpXHOnWEY1OOdYrPHt8txpWHHmUVCVsiElHiq8NwCvxUGEOl/T4Mi+kYWKKN55nO80gr++quvM2a8vfrx3bddePbQTQWO0heXL2MUEurrCRXJnHerAlvRtfUhcaDWyXEsayeCMG/29m4RgLe2DqcQLTTcBIqEK6ehaD9xvE8bxmAsCw29m3xSLeYMjopl2bjJdSJdOGpLQVvq9i11ySz2aHb4gzUj3qDLmsmTYj5Voi5xEjpChIiL7PFV9FBMYz08wnF5MiVYLRHt8mUmjzzaKpKKrrtRSUto6/ajolBhu/TDp/eL2N7udiiyroKiqyDFfGopoKuCioDmiJ9ui0E1IsdokXWHdnooHcYAONw5Kp42xeTRxB++RONBhveL4/fSiFeIDU5YDqSInOTcjbqaaEifF30GV2wWZ29s3xyIBXaOyUZiYqLzBaJVUgT1Kq0EHeOlHTq83hbzc7BFlXIlQnHzFdHFHgiuAioDnZ9si0E5NsFmmvwH5URt121uc23kqack9u3cGmmnh4UH4mP2VL4d98m373cjeSOZp41j7kPlL3bdya0FeZ6PdMGVmq3jcJEuCbZQ7NRUUND0FFXRtNwovg07KC2RIseJFZiRm0ajRwFploewQBEERT4ESgi7bh2L2yHPhQLazHi3QjO4tAmiPE6O01PjquqLQb9qtVvtNvYt1uYGLBijsjxw4CApx0TWgiMp6fYZlZsHkNpYuDsZFRl09wmIquu3eCiW3Xu10oN1zFsccsCY85bY5WNG0aS3K2PJQBXVE2dnBeOvbrx7aDSxXp7heKE8ePWlm3uSEQXnQ3E4Qouu3eakW3Xu10oNa99K+nl9u/ve7WGLLuK6b3zFU37U0TmCKoLnDh4kWglHsSxl69xL47bI53aC0keFMUEU2mk3aC33DpvLTT00GcrBZivo34ogLeAj+TCbovMSPvU+Xr9zuVVoNNvCMSbsT1gG1R1ssgycegEG5ojMtykqFrx3Jrr3LQR9u6aYjYbRc4mM2qPbpFxjuME8m5SXeCoKE4W89qKuun6FBWsP6B4LAxm3Q8gscCdeWGkGdLDmELjmq6khFy1X9ilE1ZcR6L2OLi8/Hsmt8K4QXLtKuFuZbVxUZZe2o0KGqNGBII6FtXT1rQqt1owTDrNNZnWq0RoUuPH8m08yGwkY13bF07dV4qq8aIb1ssFmtcidJt8QIz9yeWTPcBF1ddXtMvXQQK9Jemq3I7keOQnZrjpPuOuN8zc4ZbiJRPcKqpLr2UFtRERNE7KBQKBQKBQKBQKBQKBQKCo9R/xfHv7ftv4agt1AoFAoFBTOsWU3bFenF3v1oIBuEPy/IJwUMPnZTTRaivb4XFoKNn/AFYy6ydFsWy2A4wl4uzkUJhm0hNqj0Z509oa8PG2lEozqfnHXXD4TuQeZtf0efki1BAW98hBdFTb3ooinYPHjQbF26j9XMMwKZkmVFbJbs/yjOPBHEkQXXxNwyeFEBV0aHVERe2gh5PUvrZg72N3rMpcG44/fyBXIzTYA5HbNBIkUgbZ2mgHuTxEmuqLQej6IeXbd1j643az5FfLfJtqW3HC/lgusojiiREg7ERFQvZ71SiUndetfUlcL6eTba9EG8ZW9cI8onWU5SmxMCOxonHYiIfioUdJwwetkaZOfzWRa3bY3CdKMMFF5iSkIFBS1AfDsQ9fioOPwOsfXadgdyzdmVbEs1rkjEkiTKI/zCVkU2hoqKn8pH7b00HQsj6uX609BrZmG9n6Q3RGGmTJtOVzXDIj+b1/gmj0oNHBM/6t5nh13j25yCxmdnugx5KSW+WyMVW1RRUUQ/GjoElBBY5nn1h8gyi841Bl2hLjYiUJqutbW1UTVtdhIJKvFPQlBdulvULLr71EyvHL44wbFj8DKMtoKoYubC1L7ZOFB1miHM/rAZ9kOEYbDutiNoJb9xaiuK82jg8s2HnF4L37mhomEbjF066RVZyDK5FqexVmG9OmsxBVJJNjFN1tA1BE137deNBz4erHXeZiEzqTHlW5jGoctGCtCsipKJOA3qiqCuKO9xA15qL2rpQWrqh1pyi3Yfhd9xrkxnMlAikNPgjyAWxvwIq/cmZJrQowWbqJ1gtnVa3Yblsi3uDKiSJZpDa1TaEV91vxqgrrvY48KDVs3X3Jk6JXbLLm5HO/pdVtdqQWkFtSVll3UgReO0ScL4kShR0fodmd7zHA2r1eibOccl5oiaBGx2tqiD4UoiXPIGfdcsozjLLJi0m1txsfnvx0SY3tXlDIcaa8SIe5dGuNEo61/WGzKN02v18uoxpN5j3Jm1W3a1saA3WjcIzEV8W0WiVPXpQozPdS+tWEXDGblmcqFdLDkRApx47bYuMAexSTc220u8QcQk4kK8U176CbuPUjqvk/Uy8Yngg2+DEsW4JMq4CRIRASAREooapqfAREOxNVX0BVWevfUdOm13vjr8VbrAvEe3tmLCcvlONOEfh14+IE0WhROx+qHV3GsxxO35eVtuFryomRZWC2aOAL5gCL7IFvBXRVU2kipwTj2BsYx1vyAsW6g3q9uMGWOPJHtIA2gIrjpONsiei+LU0DX1a0KNfE+s+b3PoxlWWSnY63i0SQahmLKI2glyddwa8f3xaFFYu3WPrta8LtWXyZVsW03hwmoggyivIQ79d4qiIn70vfQdJtfVW8B1gzCwXZ5oMZx62O3ANraI4PKSMRKp68eDp8KCj4Z9Y7L5lnzG93VqO8zZ4rT9uiA3sRHZMkWG0cJF3EIq4OvfpQoxPdWOtuMWiwZtkMqDcMavriaWttoG3QbJFNE3C2BCpNopAu8/1VB0HCupGTXfrdk+ITDaWzWqM87EAW0FxCB1gB3H38HSoOs0Q4bmOf9WHusEvB8PfgNC1GbkNJNb4ackXD1NEJe0uHCiVbh9auqkT6cQrw/CK5YxE3NEyynL54zGWCXjpuHa4XdQos+C3f6xORRLPfSl2b3FOJp50FBRf8vv0cREQFRC2ounGgr1o6k9eMjDKZlhk2tYmNvOC7Gea2vGAq4oo3wUCVBaX2iSgx336xeYycExq82YYsO6Tpsq3XQCb5jXNYFkhIEJVIUIX0LTj8dCiwWzqV1Vx/qbFwvNVt033nDckxpNvEkQFRt0gJFJG1VN7BCQkPrT1hYfq+dQ8kzjGrjcL8bRyY03y7Ssto2mzlAfFE9ZLQlh64dSMmw+84hEsptAzepLzU5HW0cVRbOOI7VX2eDxUIVaBn3XLKM4yyyYtJtbcbH578dEmN7V5QyHGmvEiHuXRrjQdpw4MqDHIg5Wcdy/pzPOnE/eV+dLl7NUH/AKLbrw7aIcDHqt1ny1jJsoxWXBt2NY3vcWE60DjrzICR+0TbiqSNhvLxAnclEpUOvGV3Bzpo7FBiK3k8xYl6Z5e9FVua1GNWiJdQQhJVT0a9+lCjPI65ZBK67sYda3GPo8EwYD6q2hOG42K89UPXho4iinwUKIfox17zjJs8gWXIHI5W+4BIbaJtlGl5zLXOTxIvoHTT10Jgxvr3nN46txrGJx/o3Muj8WNoym8o7ZkgePXXXbt1WhRqYh1S6+5XYLtfbXKtQwrKJHMR5nYaoDaursREJF8I+mgmrJn3XLIunjWWWeTaxaiDMO6c9vaSpGXcPLFEJPYRe/toPrpj1E6zZHbvpZPkW0sSt7j3vVsW9kpW4zXMc5YoiproqaeKghI3U/r3fsWuvUG1SoEPHrW+QlaeUBmTYbSPQiAjJGxNNy8wVXjonZQZs5+sNmzdkxO6482xGW9wX35kc2kd0ejPEy5sUl126tEqJ6KFEv1C66ZNbOn+F3axEwt3v0ZyRP3No4KeVaFJG0dfCnMIvkoUaNt6455Ic6aC47G0ymSrV20ZRNwpdCieDj4Pmk+WhR6GmumzCkOh7bbZmOvpEVVKIcy+r51DyTOMauNwvxtHJjTfLtKy2jabOUB8UT1ktEyisvyjrXfM+n45gzAWe22lnmFdJ0fwSnBQVIAcdbdDiRbBQU7lJS9Ab/RvrBOyfALvfMgaAJWP80pj7KbAdabZ52/bx2loioWnDv8AVQVboj1tzfJ80Ys+TchIlygvSbbyWkaUjZcUdUXVdR0adT4qEwyWrOet+V5zltjxmfaY0bHp77ApPaNFVpJDrTSITYO7lRGuOulBP9T+pGb9P+ntpWb5ObmdyeKMb7AksUVTcSuNgSNkSoKgKIqaar8oV9jqD1iwjPcesmeyoV0t2RuA0DkYABWFdcRtdCBtni0Zju1QkUexdaDdzHP+rD3WCXg+HvwGhajNyGkmt8NOSLh6miEvaXDhQVKH176mJh+Wzpb8RbnYptviMEDCctOecgHtU18X7yOlCi84ZcvrA3Bi1X65yrQWOzIwTnQbFUkch1nmgiJs0QvEmvGgolk6vddrthV1zKJLtRWyyuo3MjuMqL5cAVVAUTao6OJr40Wg6Jk/WS4xuhcPOYjTcW83JGWY7RJvaSQrqi7oKrxHY04Qoq0Gh066t5been2dTLyrI5NizcpwRFtAEFbjGTSG2nbo8wevpoFl6r5fL6A3PNnnGFvsVwwZNGkRrQX2201b109k1oMGP9XcxnZX06tr7jCxcltxSroiNIhK4ivp4F18KfNDQadj6/3i59XbnaUNlcQghOMEBvV024EczVxHO3xk0pJw7F0oUQzPV7rjeMRvOd28rVBxy2vK2kZxtTeXxAO1vge5R5o7lJR146eigmI/UXrPlVvxC240LUKdeoT025ZC5GUorZA8+Ataq282C7Y/ZtVVUh7KC3dBOpGQZnaLq1fkacuFnkpHKdHFBafEkVUVNvh1RRXiOiaKlCXUqIKBQKBQKBQKBQKBQKBQKBQKBQKBQKBQKBQKBQKBQKBQKBQKBQKBQKCCvX44n3ifZWs2PYr5drQrIxFAoFAoFAoFBZYP4mz94n2KrXbVuzZDPUPRQKBQKBQKBQKBQKBQeernBdz3qtc2obrbrMN5I5cUIQCP82qkiLrs3CSr6ddO9K3mLLbiwx0+toc2G/Lnnk5PU7xZrRDtFuZgRBVGmk4mXEjNeJma95EXFa02TJN81lu8eOLLYthu14eyg5n1/i83DYzyJxjzm1Vf1JNuCv6KpWx4ZNMkx4Gt4pbXHE+Fn6GWgYeHpNXTmXBxTVUXVFFtVEfj4qi1HEclclOhPDMdMdel0Wte2JQKCHy67Xa0Y7Mn2i2neLmyI+Vtza7VdMiQe3uQUXcvqSvVkRM0nkJeS89xDrZmeSv3+bhzsSQ+IATUcF2qjY7BUlNwlUtqIirWwx32WxSrFNtXavqz43kuPYzdoV/tT9skuTUea5yCiOATQj4dFVfCocdfTVbU3RMxSXqyKOt3CfFt8GROluI1Fitk8+6S6IIAikSr8SVXtiZmkPV10RFZeZ8il5dk1rkXDDbc/djkvuA5KYFdrTq6GW7ftXciGiinr17uOymIsml3Iq2XRk5Y2PnoHjfU3EM4R67YtKS33RvycqYWg8hCNDR1eJbk3CiL6uNYs91t1vJLPbbSXqGqLIUHN+r7sSMdqefebZ5vNaHmEI7lTYqImqpr2rVvTRM1Yct0RSsrdhtsK24zBjODteVvnPD6HHlVwk/WqWlV8l1bpZLIpCarw9FAoFAoFAoFAoFAoFAoFAoFAoFAoFBoXy/Waw21253iY1BgM6cyQ8W0UVV0RE71VV7ETjQQ+H5/bMufmHZ4ksrVFQEau77JMMSDPVVFhHNrhbPtl2olBZ6BQKBQKBQKBQKCtTM/scbObbhqKT92uDL0heWoKLAMipJzeO5FPau3h3UFiffZjsOPvmLbLIq464S6CIimpEqr2IiUFZ6ddRLPnlol3W0svNRIkxyDq+gopq2AOcwUFS8JC6mmvGgtNAoFAoFBTmurGHu3YLIDzq30p5WwrRy9JQOCSorxBr+8bE5nM102+vhQXGgUCgUCgUCgUCgUCgUCgUCgUCgUCgUCgUCgUCgUCgUCgUCgUCgUCgUCgUCgUCgUCgUCgUCgqPUf8Xx7+37b+GoLdQKBQKBQRGW4vbMpxyfYLmheSnt8txQVEMVEkMDHXVNwGKEmvooPL3WjpNfcFwOAjuWybxZBuIMRLM6yTTTBG0+4jg6vOjqiCScAT2lomHSfrOfmdt/5ZD/AuUIR31kgMuiOMqKKqBLgKSp3J5F9NV+NaEIn6yxg905wQGiRw3kAmRFUVTTyoJqOnaniT5aEPSE6ZHgwpE2SaNxorZvPmvYINipEvxIlEPK3TiE8vQTqPeTbVtu4uKDWq66oygkunqRXtNaJQV1hFO6edGYQvHHKVMuzKSGl0NtXLm0O8F+6HXVKJeh8U6bv4VFvM6Vk1xvTT0MxULg4Rg0gIpKY6kXHSiHDMVAx+qdmKkioh3hpRVe9Obb01T40oNbMb1JlYj0pxiFDcuTzcdLk9bWdd7+ryttNjohaKqNuprovbQXDoVkFwb63ZbCudtdskjIAO4OWuQqk42+jiPiKqQtqurcgyTw9lCUz0a/Pr1K/jnP6StBTLVhEzK+rnUZuJfpVgdhPSHhkRTJsTXnEiI6okC7EXitB0z6tec3fIcEeS/zVkyoE0okeW+errrfLBwRMi4mQqaprrrppQlH/AFuvzbW3+2WP6LJoQ/bP0ql2DD7hfnMpudybcsErS2ynCKOPOhqqaCpL7HdwoNLofmloxDoG9kFyF16Jb5zoPsxkAnlJ55tsUETJsdfnUJdS7KEon6wt6jZTaenFygNuMtXeS47FZkIIuoLisIO4QJxPtk7FWhDfzT/zS2P+xpH9Cm0HG+ndulZPDOxKJJaMfj3TIZq66IT/AJYGmk+I2W/iUqJeivqtfmnj/lkn9slESg+g352+qn9pu/02TQlxCWir0kvSomumVx1X1fyOUlEus/WHeaXDenbSEiuOONGApx1EWGkVU/ZpRENDNLPc2PrFpben12etl5vTSO3t4RE2mFMea7qK+0ig2Lm0vtlTRePAOdtC4PRfIxcLe4ORxEM9NNyow9qunroldbpj07BuoHTa7zLs7kyXTkgzHuZG6cUSJoPmtTXRB8xq3w0Qh7KIVPD7fMyjPHsFBF923K/FcLsqapqxCV1VHVPSBmnH7bbRKzYlsb+rz1HTgAJcxEU7ETxx0REohj6jMmz9WzAQPtWURpp6DGQafoFQR3Ux25u9astsNrQlnZKcW0CqdiNurFdLXTjxVkUX9TrQa060xrND6uWiLr5a3jBisqvaoM3RgBVfXoNEu5WfqjjuBdG8MuV3akyWJcRiM0EIWnDQxZUi1RxxpNE26Lx7aIczj4ZKy36wma22NepVidZafkpMhkomu1xgNh7SBVBVc3KmvdQdE+rHmWQ37GbpAvUo57lmkizHnOErhG24KrsVwuJ7FBVRV46KnqoSjYn/AJt5v9mJ/RW6Dml+/vP1m/iXP/ikeg6T0X6TTHLDjGUpld0FpBbl+5kcLymgmq8rbu02Lp6KEqN0xwfMMtkZzBsmSrYYBzSZuTAs8zzAuE8iIpIQEKIOqKiLx1oNjrn0/t+FYfg+OQHzd2zJZvzVTYbjzvJ3ObUVdunBBTXgiJxXtoQ2nbHMwLr1a4sy5uZO9d7eYpPuJEcthHgdZ4GpnxTlcFX7VVHTvoKTgmMXkuleRZja8km2h+ySR2wo7ptMuqiNLuJQIfH49B4dyJRKzdRsmuOTY50evdy/H5L0wZBqiDvNmVGZVzRNE+c5e7hw40Q2cK6fycw6q9Rm2b/OsSw7rJIjgGoK7zJj6aHoQ+zt4UHpXGbKdksMK1OTHrgcNtGymyV3Ou6Kq7jVVXjxohwH6r16iWDAszus9C5FqcSVJaDbzdrLBEoiJqCbi2qgoqpxomUJ1q6l268zen+cWiO+EeM5LkRWJQgDiuw5DW3cgE6O1XG/T2UIRmIYvIsPUXpk5M3Lcb0HvaaRrqSlJddVvXXjryhDX160FXx05lmwC25nBT+V2TIzaRU4ajIiNmqKvoXkaa92tErPhFlS1Zp0lRR0enRymvL6VflSFBf9EgUQsf1d/wA0nUH+Jf8A6EdCVl6Kf+XG8/xN1/BFQlrdCEVfq85KiJqq+9ERE/JBoSiemLzTf1XcuIyQU3Tw1/VGw0Ip8aklBTbJCZm/4OQpA6sSllsuj6Qcurwr+gtBFY3EuU/3xaZyas4NYbyDaL2I4644Brp6d0leHq1ollW3Fc7Z0gtoSHIhTXH4wy2V0daV29OAjgLw0IN2qeug6dg9wyjE+r986fSr3Kv9ocguOg5LMnDaNIyPiXiI9i+JQXRdC1RaISf1Qf7kXn+01/o7dCV7zH3L1AhXLD7LlJ2y8QTUp/kiJHQQEJsmnhRW9zakfiTWiHnvH85C2/V6yixAw0xK8+1b25TCaeYSXqbhGqr4i5UdwdeHh20S1rRebzYcx6Z3C5WCTYY9ubatwS5CltlsOOkr7wIQN7eE0l01Xt7aJSlow2fkOddVpUK/S7G9aJk6SJRTJsXlSRJJBeUSBdqbP0aIQeT5ffco6aYfcL48sh+2XmXAOc6vjcAWozoE4S+0qIaipfqePGiXUPrEqjnU3ps2343FmDoA8SXdLjoPBPTpwoiGxbD8x9bi68pNUi24UdXhp+KM9nH0uIlBxtf7mdTf7Ztn4ebRLuHS/pVLt9gsWVllNzlMnaRk+5XXCWIiSYKojaDu02tczw8O5KIcRxLCp116N5Rfmr7LhxbZJRXrMJF5OSoi0W5wEIU3+JNFVF7EolPZxlr2Q4H0vsUO1o644Lj7tmiIqc3yr5QmRBPGurqNOrrx7aIZ7BkNxDLeqUe6Wt2wv5DYLpMK1PqqmD6RyfTVVFvdqDjha7aCJs3T+TJ6D3PLUv8AOZZjOGK2QDVIh6PthqQ7tOO7Xs7UolhyrIJePx+nV2h8JbGOOCwf3BvHJaE0+8Vzd8VBa+neDM471ixSwzWUV2Vj7rt0aLvdltSCcAtPuRLl/FRCmBbb2Nl6hQsWvL6YFZ3EN1p1BMJSnJFppEVOCEqBu3j2oKapx4EuqNyMxD6sOPxcTaccuFwIokg2SEXAjG7IJwhUlTTXYgcOOhUQ6/04wC0YNjDFlt47nODs6UvtPyFFENxfQnDQU7kohaKBQKBQKBQKBQKBQKBQKBQKBQKBQKBQKBQKBQKBQKBQKBQKBQKBQKBQQV6/HE+8T7K1mx7FfLtaFZGIoFAoFAoFAoLLB/E2fvE+xVa7at2bIZ6h6KBQKBQKBQKBQKCNvWQ2uzNtnOcUOcqo0AipEW3Td2ejVK92WTdsRM0cnzbr/GbZmW2z2q4eaEiZV5xkw5gqJeKOraquikiCpKQEiFuHVU0p7uYe7YjbVWvqsMTYmRZC3IgyIrUuO26wUgSTg06Sbd5CCEvzvFdKXWzD1fMS9H14YygUHM+uY2m4WWFYri9IaYkurJcWIoiejCbQEiIXBESN1F1JNPD216tieZMU50/0lejO9N7AsZdWgio1rqhKpNErZqpDwXxCvGoumZnlRMRHJC21AUCgUCgjLrfW4DiNconXFHciaoI8ddOPH0eivdtlUTLi2dZN1Nym1u2xMWSPHe3tusk8y82niTlmrikKEu1S+1HaSCYl2jWww48dk13mtzXZb4purT9XuxXyw4zcbbdo6R3CmeZbFDBxVRxoAXVQUk/6KsOtvtuuiY6GbQ4rrLZi7pdTqkulAoOPdbLa1eXXm3bS7cPdsJ1YT4uKItSHRUi2ttmhuKuxvtFU1T4av6S7d56VlQ1ePe5q0h1uFJSVDYkoKgj7YOIC9qbxQtF+WqMxSaL0TWGaoSUCgUHnfE+peVZVbLPg9qvBBlE+TLfvF6NRVyJAjyT0FtF4E8YCiCOnAeK8F3ISuvUa3y27tHevuZycXwuFAQGXYc1I0+TPEvERlsInERvTwjqqr3caCkO9Rs0kfV7jXuPdHBvrV0GAFy0QXHW0eURVzh2qKohcO7jxoLS4xlGBZ9ijT2ST79a8ncdg3Zi5Oi4IS0bQm3YyaCjQka+wncmnHVNAguqku92NvIL7eM5kWm/NyCLEset0tEZKIG1Glkxdmpk54lNS8KfdKnCgsmQ9Q5FtyDpdOudzC2We9Q50i97yRuOZ+RaNnepdm15zw+taDFYsok5p1HzCz2jJHfcQwIRW6Xb3GzRl1VBXSaJUMdyqiiWtBr4RZssuGdZNbZWaXdyJjMuGLAKTGj4Otc4xe+b7F02+HThQajnUbJYuI5q2zMORkMjLZ9gxpDVFVoV5aBt4cBYbUz1VNEXTWgxDn9/i9Jum1/nXc2XZ9/hs3ue4SDzIauyecLpKmmzY2mvwUFnZ6iQr31fsdtx6+NT7MdtluTmIrguN84CTlqe3XxInZQTvWF7IovT263LHpRxLpbAGc2bf2zbBIbwEi9oq1u4UQg8izO4Xu99Orbj0w4gZAaXm4E0vi8gwyjqtGvcLqns+FKJWzqNkr2MYNer6wgrJgxiOMhJqPOLQG9yd6byTWiFFxvEepFtTFsijZHcL5JuLjBZVbZ8gFhhGkhvccitlt5asKvBA4l6k4USp2R5q5eJ+a3J7PHsduGPSpMPGLJHlNsNPLBTVTeZXXno+4m0df0dNKDbzK5X3Pr10qgRXW4b9zhOXeS44yL7TT3IEldRo1UDJrYfLQk01VNfUFtx/Js3sOW5Hh15lrkT8O0FfbDNNkWXnW0Llqw4LSIJfOrtFU49vwIHNZmZZF/h3bcsb6hSJGRTpTQy7I05FAGkceUTDy4jzR2in/wBSUHqCiHE7q5lt76kdQITGT3G1W/HIkORBjQ1bRvc7CR0hLeB8FIVXh6VolhPMMuuWA9ObRGuj0a75g6jVwvIaLICO0ik+ra6eFxUVNC04UE3j53vDeqsPD3r5PvtjvludlRCurvmJTEmOSqaI9oKqBAnYv+TiEF0Z6i5A7kOSxcouJyoCNSbhbXXlTRpmBJcZkAPBOxFAtPRQl9dE8t6hZD9OfOzVkXIY0KZYY8lU5LBXGO/JYHgnANCb14LwShKLi32fi+cYbbm84l5DfrrJCLllqclJLhNE6iCvJFBQWVBwl0TXcuicEoPQjjYONk2abgNFEk9KKmi0Q4iOEYrifXzEY+PW8LezJt89x8AJwtxC2aIvzhH3UStfUuRIyO72/pvbnCD3mPnMlfbXRWLU0SIQbk7Dkn82Pq114UEb9XaOxGsuXRo7YtMM5TcW2mhTQRAG2EEUT0IiUJWjq5eJ1m6bX+5wJBRJsaNujyA4EBqYiKp8ulEKTYSymz9Q8KhScmuF2hX+3y5cyNMJpQQ244mKDsAOCEffRJjvVe2xIWfRMgyNiPdYd8uzFnYkvADoRmhEY4tiui7UNCQfXQRN16gXn/DTp7Hm31y1PZQ4g3jId4g83GZ1J5QcXgBluFELuoNnEMzkR3s9x+25O7kluttpK52K7vPpJktLySR1s30Tx7HNqp6PjoK7l/UvLWeleMraJpjk8q3rdb1dh284ITTvJHcWn/TPuCKafc0Ho23mbkCM4a7jNoCIl71UUVVohnoFAoFAoFAoFAoFAoFAoFAoFAoFAoFAoFAoFAoFAoFAoFAoFAoFAoFAoFAoFAoFAoFAoFBUeo/4vj39v238NQW6gUCgUCgUFW6jdObJn1kYs94fkx4seSMwDhk2DiuA2baIquA6m3R1e6gZ305smaY0zj10fkswmHW3gcik2DqkyJAOquA4OmhcfDQbOQ4NYMgxL6LXRs3rbymmhJCQXRVlE5bgmicDTb6NPVpwoOf2D6suH2y8QbhNudxu7VsMTgQZbgKwG1UIUIRBNRQ/FtTRF70XvJqtHW2xXq/dML1abJHKVc5SRkYjgQiRIMpozTUlFPYEteNEQ51ZvqsY07ikI7hPvMe6uwm3JtvCRHRkJRNITraDyC8KOap7S/DRNWh05+rud5wdm350Nws8223OXIgNRXo6KrUpiIikqqEhPbjrppp30KrY19WXFo0eW1EyC+NrNZ8u8RyWS+bUxMkRBZD2tm1de5VoVWcejuKD02c6fNuSWrO8oE/JbMPNG4L4vqamQEGpG2iL4OzglENLH+hOI2TJbTkLEy4SJlljJEgsyHGSZQEbNtFIQZAlL5wi9rtomqUk9LMff6jR8/SRLavUdvlcls2kjODyiZ+cBW1NfAf3fclEMuM9M7DjuWXzJ4T8pyffyU5jTxtkyKkaufNCLYEnFftiWgql8+rbhl4vl0vDt2vMaRd3TemNRpDDbSq4W5R2qwSqOq9hKtE1YMg6HWyPCw61YzFdFqyXQZz8xx9tBQVNs33ZAqO94zFlABG9qIumugpQqu3UbpzZM+sjFnvD8mPFjyRmAcMmwcVwGzbRFVwHU26Or3UQrOJfV8xHGL9GvMS53aY5FF0BiTH2XI5i8ybJIYCyCqm1xdOPbRNUK79VbCClmjd0ujNncd552gHg5W7uRCUFXRE8Oq6lp9tQqsUjoVicjNYOTvSZZhbPLrbrNzB8kwsRptppABR3oKckSVN3Fe3hwoVS906W4/cc+i5u/IljdocY4bTAG2kdW3GnWlUhVtT3bXy+37dKIR2F9EMQxC03u2216Y8F+Z8tMkSTaN4W9hho0oNNiP74q8RXjQqn8BwW0YRjwWK0vSH4gOuPI5KIDc3OLqvFsGh0/W0GpiXTOw4vkV/v1vflOzMjfKTObkG2TQGTpuqjSA2BIm51faJeFBCW/oHg0PGbxjhlMlwL0+Mp85DjautPBrsNgm229qjr3ovoXhwomqJx36tGH2q9QbnLuVxuyWwhOBEluArLagqECKgiiqgkmu1NE9KUKrXi/SnHsey67ZYxJlzbzeN/mHZhtGLaOOI4QtI221tTUUTiq8ERKIV//lzwj6NTse89c/JXCcFxec5sfmo62JAgivI27NHF4KKr66Jq/cc+rrg9kyCFfSmXO6y7eolDC4yG3WwIOIEiA00vgXiKa6a91CqXwfo1ieG5FccgtrsuRcLkJg6Uo2zFsXXEdNG0bbbVNSRO1V7KIVuZ9WXEH7YlsbvF2ZhFKemSGkeZ0dN9GkUSRGRFUDkJs1RdFVaJqtGZdIMUyrF7VjMo5UK12dW1hDDMBNEaaVkRInW3tU2r8OvfRD4Z6OYo31Hc6gK7LdvJkpow4bSxQNWeRuEEbQ9UDs1NePGg+WOi+Hhc8nnvFKl/S0TC6Rnjb5QoZ8z5nY2BiolxRVJdKFVYs31YMMt91iSpNzuVyg29znQrZJcBWBLdu8SCA6oqomqDt176Jq3sh+rlh18yK5X9663iJNupEUoIkhhttUNEQgRFYItq7U4KS0KrngmBY9hFjSz2Nsxjq4rzzzxIbrrhIgqZkiCmugonBESiGo30zsLfUV3PUfle+HWEjEwpt+W2I2LeqDy+ZroP3dBBy+guHyp+TTXJlwR3KxILiIuMbQQnwkLydWVUfG2ieJS4UTVFWj6smFWq4Q5sa8XtSgvNvssnJY5Sk0aGgkIxx8KqnFEWhVccD6Z2HCn7u9an5TxXp9JMpJRtmgmKmujfLbb0T5xe3WiGHqT0px7qCzb2rzJmRktpuOMFCNptVV1BRd3Mbd7NiaaaUEPin1f8Kx2+LfAlXG53Plm01IuL4Oq3zAVsiHY234thKibtdKJqgmvqo9P22fL+9r2UQjRxyKsmOjRkneQjHT5e2hVbMm6L4ff2cbjuFKgxcV1S1sQzbEdFVpdHea26RfvA8UVF7daIqr13+rLhFzvlyvLl1vMeVdJL0uSEeRHAEN9wnCQUWOS7UUl01VaJq6Jh2KwcUxyJYIL8iTFhczlvyzFx4ua6Tq7yEW0XRXFRPD2UQ5xfvqyYbc7vNnxblcbVHuRq5Pt8RwEYNVVSVBQgLRNy66LuRO7SiapXIfq+4FfLdYba6syJAx5s2oceM62ImLpo44ryuNuESmQ6qoqnatCqdvfTDH7xmdly196SzcLEAtwo7BNjHURIiTeCtkX26+ySUQgIX1fcKiYRcMOCVcDttxlNzXXzcYWQDre1E5ZIygIioGi6gvatE1SsjpBjD2QY1fOdLbkYrGZh21hs2kZJphFQOaKtqSroX2pDRD4wzo5jGI47ebDbZU16HexIJbkk2idFDaVpeWoNNinhLvFeNBvYv0zsON4VJw+C/KctkoZAOPPm2T6JKFRPaQtgHBF4eGgy4D07seEY65YLY4/KguvOPuLNJtw1V0REhXYDQ7dA7NtBz6Z9VbCXpT/lrrdIVrkuc121MugrOqLqiDuAl0HsTduX10TVbpPRjD3bpjE9kpUT6JCAWuMwYcokbNHE529szJVLtVCTWiKvxvoziTcjLX23ZYuZkBhc1Q2vmkdUyc8v834dxOarv3UKoOd9WzCJlrsluK43ZluwA8EF5l6OLvz8gpKkZchfEJmu1RROHy0TVM4N0Sw7Dpc6fBcmTblcGjYenz3QdeFtzRTQVAGx8Soiqqoq0RVJdOOmdh6f2uVbbM/KkMS3/MuFMNszQ9ghoKtttJpoPooK7mvQDFsmyB/IGZ86zXOYKBOOC4Ig8OiCW4SFdFIR0XRdF7VRVomrWe+rVgDuMw8e8xcGokWQUx51p1pHZD5gje55SaNNBEdBQEHTVfTQqs3UTpVjedwbfDursmIFscVyI5BJtsx3CgqOrjbqbfCnYndRCqXT6suFXK6XS5O3i9NPXh92TObZkRwbM3nCcJNvl11FCJdEXWiarBO6JYFLwRnC/LOM2uO55hh9s08yMhddXuYSEikqEqLqOmnDTsoiqExb6uWJ2S+MXqXcrheJsMdkDzbgKDO1FQCFEHVVb18HHRF46UTVN9OujmP4Rcp12jzJlzu1wBGXZ04xNxGtUJQRREfaIRVVXXsSiESv1c8I92X23eeufIyCSxMmlzY+8HIxumCNLyNEFVfLXci91E1Y8e+rfh1iusS5RLveXHIa6tMPSGCaXwqOhCLA8NF9NCqNb+qjgAMLGS73zypkhuRvMx0bIk7yFI6J3dtCq0QOh+GQMstGSRTlg9Y44xbdAVxsooADZgiqKtq6pbnScVeZ7fH1URV9ZX0UxbJcpdyWXLnxrg9CdtzoxXGRaJp9hyMaqhtOFu5byp7WnZwoVZIPRzGIXTqXgTUqaVnmERuvkbSyUUnBcXaSNI32gn2lBGy/q94PLdx05Mie6GNMtR4bJOM7Hm2nleRJGjOpbiJUXao8KJqmb90psV5y4sqdmzot1WA7bBWM4yLYtPNuNqYobRlzER5dF3aa6cKIaVr6IYfbMBuWExnZiW26uc2ZLI2llkSECpoaNIGictERNnpoVfl36IYpdMAteDyJc8bTaH0kxn23GUkEaI6mhkrRAqfyguwE7qFXQqBQKBQKBQKBQKBQKBQKBQKBQKBQKBQKBQKBQKBQKBQKBQKBQKBQKBQKCCvX44n3ifZWs2PYr5drQrIxFAoFAoFAoFBZYP4mz94n2KrXbVuzZDPUPRQKBQKBQKBQKBQa062W6egJNjNyEb1UOYKFt17dNfTpUxdMbETDXbxvH21VQtsZFVNF1aBeHxpXrfu6SkMkOyWiE6r0SG0w6qKKm2CCui92qfBUTfM7ZKN2vKSgUENesSs94lDJmiaugCNCoGoptRVLs+ElrJbkm2OR5m2JbtotMO0wG4MMVGO2pKIquvEyUy+UiVa8XXVmqYhuVCSgUCgUBRFU0VEVPXQEEUTRERE9FB+IIj2IifBQftAoFBqu2u3vOE46wJmXtEvatTF0lGyACACAptEURBROxETsqB+0CgUCg87Wjplf7X04tuS2m0ORs7sN2k3EY5NkL8tg3lbcYJPaUXGEHRPRrp7VEpi6vXeH1YTLrlh10v0KfaowWFtiOjxQZCoiuNvC4oiwW/duNezXh30FMvdsyOy9Bp1nutrft90h5A2Yo8g8l5XXlIVZcRdDHXhu7KDoZy8mz3qDibp45crFasaN6ddX7k1yhOUTaA21HXVUdFCT207UXXh3hTHrDlDNszzG3MNuFwy2+zJbrGScoPKOQyUTBElmSbfCK7Wh7VVEXTuC4s2G6Xa89IJEuySBhWuFcmLwzMYRUjmkFthvniu4R5jjeoa9vDvoJjE8amW7rTllwbtpRLNJgQm4j4NctgzAR3iCoiCqovbpQbuB2i6Q+oPUCbKiusRLhKgnBfMVEHhbjKJq2q+1tLgtEKP0+wHJS6hZjd7zDdYtUG5XeVj7boKPOkXM+WchvX2hRhgRT7/hRL8i4dkJdKul9qkWl8pNuyODIusM2lUmYwvSFcN4FTgCCaa6+mguM3F3I3WfH7lbrWjFrZtcxqVKYZQGRdMk2CZCiJuVOzWg6FJjMSozsaQCOMPgTbrZdhAabSFfhRaIcN+r5jVzj5LkDtyc57eK8zF7U7wVFbCU5Jd4+lN4fEundRMuodS8ak5Ngd7sUXTzc2MQxkJdoq6Co42ir3Ipgia0QoljynqJeVxDH4VhumPu2x2OeVXCbHFqK5Hit7XGGHD3cxHy+5TVOHrWiUO/FveHT82tjeHS73Mvk+Tc8au0WE1Kjg5NBNAeM0VGhZc04Emi6L8YTGSWPMrI/gOYrbzvdyx6M5DySDbmm+cYSmEEzjstoAFyj3eENNeHYmtBsYu5kF1z+/8AUeXY7hbrbDs6Wq0WyWyrc6SgOeacVGNSIVUx2j6d3w0FCufSW7P9NnMgk2FXM5vd5C4SI7THz0SOby/MgIpqIoCbi+Hj2UHo+4TAhQJMxwVJuM0bxiPaqNipKia/BRDzziOaX+QuZ5EmHXycWaH/ACCRFYQ2RhsskxFRSUuJIhru28PRRL9x4L5O6d4RfrPapUq49P7m7DutpFESQ62goMnkgi6kQ7kRB7e2gulgG95j1ZiZa7Y59ksVitzsWL71a8tJflSCVCVGVVV2CCrx/T4BQ53TfNX8Kg+74L8a7ne7rb5TZNkJe7LwqtOumnBeWOglr2d9BbX8LyVmf1ai2WG9GC4260xbA7pyxeSNbyZNtk10TVPY17lWgqkeLejt2BDaMBu1ui4nPjPXzfGFp197aIuOMNqSG+iqJEThadqfEHpKiHOcist3f634ldmYbrlsiW+c3KmCKq02bgEgCRdiKWvCiW/kvRrA8kvb97ukV8rjJEAedalPsoSNCgB4WzFOCJRCt9Aun640OTSpMGTClO3eVGh+YJzRy3t8smDETXQtSUvH2r6aJli+sXfZztmhYPbbfKnTskPe6kMEccGLDcB17YOuqmuiad2mutCEJc83mO9UMDusvFLvZbaw65ZWznMi2iv3IRaZQS3Kmg7VUuOuiUFjw3DHRs/URbpZkWZOv95kW0pDAq46w8A8k2lJNVEi126UFefxDIonTzpvdSssi4SsVc3XWxI0hSCjvooO7WT9sx2poProJq1DlF9HNp7NheseOvWl2DY7VJhMxZr8gmS5jigAc/RS0QRItF14cewKVYOmeWs9DcleuNukHk10YjwoNt5Zc9uFCeBG20b7RUi3uKnfwWg7at/vkLIcfsLViekW6dGMp16ElRqGbLREIOByyRVMhQU8adtELPQKBQKBQKBQKBQKBQKBQKBQKBQKBQKBQKBQKBQKBQKBQKBQKBQKBQKBQKBQKBQKBQKBQKCo9R/xfHv7ftv4agt1AoFAoFBHZFf7fj1kmXq4qQwYLauyCAd5IKKicBTt7aCnWnrjiF0uEODFiXVHJzrbDDjkB4GtzxIIkRqmiD4uK+ihR0KgUCgUCgUCgUCgUCgUCgUCgUCgUCgUCgUCgrmU9Q8PxhUau1xbCcaIrNtaXmzHVJdBRuOGri7l4Jw0oLC2e9sT2qG5EXaXAk1TXRfXQfVAoFAoFAoFAoFAoFAoFAoFAoFAoFAoFBH5BkFnx6zybxeJIxLdEFCffJFXTVUEUQRRSIiJURERNVWgrOKdXsTyS7N2hgJlvuMhtXoTFxjnGWS0KaqbClqhppx7ddOPctBjyTrLh9ivEi0EE65ToQidxC2xTkjFEk3IrxDoI8OK9tCjfHqfhzkbH5ceWUiHkz/lbVJbAlBXtdNjmuitlu8OhJrrQSOXZfZsUtKXS7E4kcnm47YsgrjhuuroAiKdqrQRc7qlicGz3+7vuPJDxqYkC6KjSqSPqYN6AmviTc6PGg0bL1twK6XONbFfk26bNPlw27hFejC6fcImY7NV7ERV4rwoUXygiMlyuzY4xDeujqtjPlswIoim4iffLaCaej0r3UGHLs2xvEoLUy9yuQEhxGYrIATrzzi/attAhES/FwoPzEc4xrLob0qxylfGM5yZTJgbLzTnbtcbcQSH1cNKCeoFAoFBD5HmGLY1HGRfrpHtzZoqto+aCZ7e3lh7Z6fqUWg27JdmLvaYt0jtutMTG0daCQCtO7C9lSBeI6pxoN2gUCgUCgUCgUCgUCgUCgUCgUCgUCgUCgUEPkuY4tjMZJN+uce3tkiq2Lxohnt7eW37Zr96i0G3Zbqxd7TFucdt1piY2jzQSAVt3YXEVIF4jqnGg3aBQKBQKBQKCs5P1Iw7G3Ri3G4AVycIAZtUf5+Y4TiogIMdvU+OvDVNKCzUCgUCgUCgUCgUCgUCgUCgUCgUEFevxxPvE+ytZsexXy7WhWRiKBQKBQKBQKCywfxNn7xPsVWu2rdmyGeoeigUCgUCgUCgUCgUCgUCgUCgUCgUCgUCgUCgUCgUCgUCgUCgUCgUCgUFdzvCYGZWNLPOfdjsJIak8xjbv3MluRPEhJovfQWKgUCgUCgUCgUEZkdjW92py3pcZtqVwhLzttdRiSOwkLQTUTRELTReHZQYMQxG0YnZG7Ra+YTImbzr8g+Y+886u5x109E3GS9vCgmqBQKBQKBQYpcVmXFeivpuZkATTooqpqJookmqepaDVsFitths0Sz2xtWoEIEajtkRGqCi66KRKqr299Bhx7GbPj7Eti1tE03NlPTpCEZHq/IVFcJNyrprp2dlBK0CgUCgUCgUCgipmM2eZkFuv8hoiudqB5qE6hkiCMgUFxFBF2lqid9Av+M2e/e7vebRO+6pzNzhbTINsqNu5ZrtVNyJuXgvCglaBQKBQKBQKBQKBQKBQKBQKBQKBQKBQKBQKBQKBQKBQKBQKBQKBQKBQKBQKBQKBQKBQKBQKBQKBQKCo9R/xfHv7ftv4agt1AoFAoFBSOt35p8n/Iy/bDQhGYPn+Ty2rLbH8KucSIbLLRXRw2lZEEbREcVEXdtXSiUBb5XVHMYl/wArsN9OE7AuL8PHrALbPlHmYhoJeaJxNyk9x47k29y6aaBMX48zvfU9rHoeQSMdjN48xcn2Ircd/wDlJy3GTTc6BdyInBe6grWO57mL2J4DJkXRx6XdMlO3XJ9QbRXowuujsJEFETgCezotBK4J1Hv+Sda7xASQX0TG2PvWdjaGx3y0xuIUlDRNy7nQdROPZQSXWvJLpZ38Wjxb8WOw7lPNi43FBaVAaRrcirzhIU0WhCpl1DzFvp/1BkxL774jWByIFgyoGWm1eV1QV9vQR5R8ncg7tOOuvooOq2TOMbvtpeWzXmJcJsaLzHwjvNuOAWz2iAV1RN3q0ohp9HL5db701sd2u0hZVwlNOFIkEgipKLxinAUFOwU7qCgZzeuoWPSxuDmUCuVTLg2NlwiMDbsd+C4/yhbXUOapKCKRu9y8E7qJSXVe5ZHapd4uczMwxq3xIgHjFtjKyb8yULZE5z2nAIyFXUEEEdU04rp3hA5d1VzKLH6eX2PK5EOZAC55HEbAFB5kXIwv6bhUh0F0iTReFBL5b1AyceuNix+1TFZx9pyNFurIoCo7IlNuSEHVRUuDIgvBe/10FUvfVq7qxf8AKmMxbhz7VdCYtOHKjHLkQmHgaLmiSK8puipFu7tOHdoFszL6bt5ni8e2ZlMj23LpElRZFiKSRmm2UfAW1UC3duniWg338yuuI5Ff495ujt0t9ix2NNTmi22T0tx91tF+bFNCdXYCJ2UFPh9QeozXQrNLzc7kYZTZr15AJCA0isoD0NtxpB2bdEV1xOKa8aC4WwsysPVmz49cMnlXy3XC3SpTjclmO1obSoI6coBX9Ggo+RdXc1Y6NY2/bpxHlNwYfn3K47W1JqHGkEypkO3YnMcNsBXT00Hcb63e5mFS0tEko97dgkcGQKCqpJ5e4OBIo+I+C8KIc8d6i3u+4X0+Gyy1j3vKZjDE58RBSFqGJLcSFCQk1Qm/R2LRK19Xsqu2OYcT9mURvNwlR7bbnTHegPSj279ui7lEUJURU7fT2UQgpH+IWBN3i5TLq7k+PR7O/M581GW3Wbiwm4AFG9pKy6ndx2+n0kqrhXUO5s5JiCO5o3kx5Oht320ojH8ikONc1pWEaRFBAP5skXt9HoCFxIOoIYxkfVO3SoAygmzJr0SREF92VHjmvNQparzWhbAVBttvQdB9dBcLtnl4yPM7XaYuRphtjm2KPeoskgjk9LclKm1tDkeFEAV7BTXVF+ILd0avV2vGDtS7rOK4zBlzGFmEgCrgMyTbBdG0EfZFOyiFWEs4yLNs5jRcsl2iDj7scYcWOxGcFUdjcwtVcBS9ofT30Sr6dTr7Jwvp7CuGRpZX8l869esjNGgcbYhkW0QUh5Yk6SiCKid1Bjk9T8pb6b5W3a7+NzuWP3WJFtl/AWiV+JKcDl8zaitkWm4SL/LQW+BMzLEepOO2K85A5frdlceXuWS202rE2G2jxEzyxDRs0JBEPXQc/wAd6l5gcW0XBjMvel/mXdIL+IGxHNSjLIIFJFbEXW9Gx3bqDptv6lWu3dSMxs2SX6NBixXbcNnjS3WmUEXYYuPbCLbrq4Wq6rwoMl8zK4W/qmxESUp4+GNSbq7GHZsNxl7g4h6a+wmnbpQc4x3qpdxexbIH8yauU2/XJuJesTFGeXFjSzIGyZAU5oqxoOuq6rr8ode6s5dMxLALre4AodwZFtqEJJuTnPuiyBbe/bv3ad+lEIW02Lqbjt2jOSr67kNolwZC3hySLDaxJjYb2nI6CgErZlqGzjp2r6iXOMz6u5rE6T407apx/SKRCG63q4oLakERH0igqioqHzr7womifarQWibn+UwOv5WZ6Yq4mRxIJxFENAkTohuMEhbd3ieZ04l30GHHuoeV3XrNf4HnSTGWYk5LZEQQ28yAbcc3kLbuVFeFzTxaUFf989SmukVuz4szmOSZTrIuQFjxUa0cl+XXxI3u9njQWnLoWfweo2M2KLm05qHlDlzMkSPEVYww2UfbBvVtdyeLb4u6g2ADNskza74nHyqXbIWIwoISZ8dpjzEybMaV0XndRUdiAnEB0TWgqOT9T+ozvTWzvW+b5fKmb3IstxeZbDbJciNuLwAgIU5m0fZT2vQlBJ9XOrGRDbMWkYlNWGk6G1eLoYCBKkaQ6zHZb8Ynpq48SL2L4aCz27qZAtvVPNrNk1+jQbdEW1JZI8xxpgR50RXJGwi2qupkKluXhQSlyyS5p1cx20RZmtln2qVKdZDYQOGBJy3EPRV7F4aLpRCO62shMewa2P8AihTclhJKa7nAATLYX6le+iYXG/4fab5dLLdJiuhMsMgpUE2iQfEaIJieokqgSJxRNKIU3oGwBY/frmfim3O/XB6U8vtEoubETX0JpwT10TLnMm0ODhHURq2NqJYdlR3qzhp4GuQQmYhp2IDW9dKC/ZpNjZdmvTmzxl5kBwlyeUnaiMxmkWKq+lDccUaCg5d+bLrJ/wDSUP6XFoOmfWHhR5HSW8vOD8/BWPKiPJwNt0JAIhgvcu0lT4FoQu9su8Z62w3pL7bUl9hpxxszFCQnAQtFTh6fRRDk/WzB7BGuVgypsHlvEjIba0Zm+6bSAZ6EgNESthryx9lKJhv9S7jBsPVrCMhvvzOPssToozz1VmPLdb8JHoi7d4+FF+P7VaDS6cZPZb112y+RYXEetcy2xnHJIIotvvRiFpXA1RNyJvId3fpwoJ/Mc9THeqdhhXO7N23HZVulOyhfUAaJ8TRG1UyTVF9HGgp8/q/d28fz26227NSWmLtGt+PTVRs48duSgoriKiaEIJuLxa8aDPjfUl2yZDerc3lKZrZ4tgfvbcxVaVxmTDVeaypMongcHxIi6qnD4VD4O9dRbDiFg6kT8jcnhcnob12sRssjEGHcCTaMfaiOAbYuDou7ivb36hhasWaZX1Tze7WmdCgyLG4xCtrsyIE1dW2twstq6q8gCLUzMB3alQSjfU7JncTxfqOSkFlbM4OY2dsEIW05qsLMa4KactwdyjuXwqidyrQa8/Ps5+hUjKW5Kw3cvusa24hEdbbUYcV4lBuSQkiKbjwATmiqqdipwoJ21ycrxDqRZMaud+kZBaMniyljOTAbF5iXBBHXFE2xHVs219lexf0QpeS5F1DW09Q8ih5XKht4zdXIcG3AzGJpW0NtERSJtT4I7QW649Rp1ize8ncpanZLZizN0SGqCiFLN7YmhabtzqqgImumq0FLgZ31SkdKLq/IuRsZa1lQ2UHdjScncjIKxptUdouGXbqvroJDqD1Wyg+l2Kz8emFDvdyjOzblIEAJQC3MqEsVEhJB3SSEeztoLLPuGV5dnx4tbr5IsVss1qjzLjJhg2sh+XL4tipuCSCCBx0Tt4/EE50jya+Xiz3WBfnkk3jHbpKtEmYgI35hI6ooPKAogpuEu70a0QhJ8jMcy6gZJZbRkD2P2zFmYrTRRW2yKRNlNq9udVwS1bbRNqgnbRKLuVz6qz8qw3F5d0WwTbnbJDuQlEFl1UKOS/OMqqEIm4gonDgO7s4UGzZr11GKBnOHs3hl/I8bkRRgX6cINoMKaCOi49oKgRtsiS6qnb20Gph2YX1c3v8AieP5MOYNt2Q7hAmzVb2NXEHhZ5SvMAiG0vMEl019CcdaD9tFzzKF1AteMN5g5kUufFl/SphGmdtsebZRW3mibBOWnNNBEC7e/tTQPhOpGVl0a4Sv/wA/PeqYzzkEdfePmdns7du7keL2e2g6lkdovszF3oFnuzkC8iyKRbntbJVebRNFcEhIdripoeg9/CiHGv8AmJaYuVrkXaQkU7bEuTGR2ZlQJHLjGVsGUZLxKouEq7FRdO3XXaq0TRJZBl2bWLCLRKvV/agXbMrmyJS0RlY9pt7wq4SMLpoZA3tRTNV7e3hqoTnSTMX52TZFjK5AmUW+3BHl2q8atk4rT6KjrTpNIgkrbicF7fsIGzm90yS79RbTglmujtkjlb3bvdp8YAOQrIu8hptsnBIQ1cTiun/pCHvF66oWa0WvFZk4Qvl5vpWuBkSgybhWtE5nmVbHwC/t8Oip+jxoMrWUZLguT3yw3e6O5FbY+Pv5DbZMoWxkgURSF2OZtoCEJbdyKqcOygh1vPUSwYjj3UefkbtxaubsN682Q2mRiDDuCpsSPtFDA20cDjquq9vfqGrEs2Y5b1Ozm9WafDhybG+3AtzkyIEwlJltfmG1dXSOCmikZim5VKgm7R1Qv1/c6YzGz8kl9kXCPfIQCmw3IbSiqeNCIU5gbkRF79FoJu35Pfnc06oQHJZFEsUW3OWlraGjBPwHHXFFdNV3OCi+LWgr+O57krz/AElKdcl8vfol3fvpGjYi95WKjjZGu1NuxePh09dBqdP8szbqFkOXRxvUmyW9PKS7CrTLBONRHSc2LtcFf35sRJd2vqoPnGLhn7uG5nksvLpclzH/AH1EixCYjIBHCjlyXlIW0LcJ6Fp2cKDoPTPqBYcixuysJe4s/IVt0V25RgdbWRz1ZFX1JodFRUPXdonCiH51eyq7Y5hxP2ZRG83CVHttudMd6A9KPbv26LuURQlRFTt9PZQVxqdlmC57YbRdb/JyKy5HHmIZS22xcYlwmke3Nk2I6C4nhQF7KJc8wleoFl6dyeq0eTBM35L06dbnoglImMLIVt0zmkXNBU8WwA8O1EXiqrqHoly5yJWOFdLM0MqS/DWTbmHCQBcM2t7IEWqIiEqoirrRDjX0oyvF8kxmJdsyS6329TI9vyTGiSNrDO4N6tOMC0moCyRjquuhap6aJbvuzqJ/il9DPp5P8t7j98eb8tD5nM835bl7eXpt0460GVp/qDmD+YXK15K/Z2cYnSLVZ4TDTBNvSIDaK65K5gkpI6apomuiUFbyvrJmPken2Q299Y0WdFdn5BBaAVB5uG82MlB3CZIO1DVNC7O+gsOd9Qcna6wY5ZbLNVqwBIt8a7iAtkLz1wJx0Q3KhLpyGkXwqnbQW7rfkF4x/pfervZ5JQ7lG8ryJAoJKPMlstlwNCHiBqnZREK3gGW3h3qGlhg5Wma2Fy3nLmTeSyKw3xcQGx5zCCBcz7hePfRLr1EFAoFAoFAoFAoIK9fjifeJ9lazY9ivl2tCsjEUCgUCgUCgUFlg/ibP3ifYqtdtW7NkM9Q9FAoFAoFAoFAoFAoFAoFAoFAoFAoFAoFAoFAoFAoFAoFAoFAoFAoFAoFAoFAoFAoFAoFAoFAoFAoFAoFAoFAoFAoFAoFAoFAoFAoFAoFAoFAoFAoFAoFAoFAoFAoFAoFAoFAoFAoFAoFAoFAoFAoFAoFAoFAoFAoFAoFAoFAoFAoFAoFBUeo/4vj39v238NQW6gUCgUCgqnVaz3K89Or9a7YwsmfLiq3HYFRRTJSRdEUlRPlWggMXzLqK2lotMzp/Kixg8vEkXAp0YhbBNrZvKA+JUFPFtSiVaiQ+qeKWzIMPsNjefkXC5SJNgyNtxhIrLEs0NTf3qpCbSbuG1dV7O7ULZilmymR1Mu2RXiEcSHDtrVigPOm0RzOTIN05SA2q7BNV1RC9NEOb3Lpx1I/wuxm1WuAbF/g32TKNd7aLHbdN7Y+pbtPDzELhqvqol0DG8ClY/wBU7e9BiqmOW/EQs7UzUEQpITuaokKLu3EHjVdNPXQfXWGy3ybcMSuFssp31q0XA5M2CBNDubVpRT9+UR4rQUyfgOZ3PGeostjHvcv0kGCNqxtt1kiU4xDzny5aoyBOdvbqvf3KoSlpxfKLvm1nviYmOKwrLbpkaWZOx1ennIY5TbeyOq+FsvGilQXbo5Y7rYumtjtN2jrFuEVpwZEclElFSeMk4ipJ2EnfRDnmXWzqbfrHKxG544VxyHzye680RYrLDUUJKPNSN7WxxowBFHYI6/Cq6KS+rti+bxMzzNRxxb7LyaK3EsmQm4yDMVpYysuo5uVTaEVLVUBNS09etBmsvT/IrnDw+3Xi0uwosPHrnZbqrpNHy3HgbZbLwGWu/apDp2UGlivTfNorWF3C6wyO7jfHZ9+NTAiZaCOkVlSXd4tQZEvDr7VB9LjWdWCLfsXs2Kty58+5vSbFlDgRHYzMaS6Liq+j6GW5odyaKK69yekL1l+NXmVmnT+ZFYWTEsr8tblJTYCAJxkbAlBFH2iTsFOFEIHJun2Q33rZDuDrCjiLcWI/OfVQ0efguuuMx9uu7TmuCZeHRUSiUBcsIziVjeV4mFjcVnLcumTSuJOsi3HgJIivA+Q7txcxGy2onHgvDsoOg3fH7w/1hx++NRiK1RLZLjyZWo7QddJFAVRV3cfUlEOVY90izZno7kbNygEWUTY7FttVu3NqTUKPIR/aJbtqcx03DLxdyUS9EQGzbgxmzTaYNAJJ6FQURaIcX6ZYm9H6yZQCuA7ZcXcfK0NjxFl69bH3AFeOnLACBU7U1oleer+L3jIcQRuyALt4tsyNcrewZbEcdjObtm5VRE1FS0176IV+Ux1Dz47vEl26RjGPPWWRBGHMJkzfuMhFQXPm95cppO/hr6PQS0sOhZ05ccVtiYsGOsWJtAyS5utw3BlKy0jbYxTRHHF5hjuUhVNPSveEWNn6kWPEL/02t2OOTQuL8tm1X1HWhiDCnmqmT+5d4mAmXDRePZ3ahOv9M5V2yvFbPdre2/h2GWtsBffFsxnzOULItqC7i5bYhuXcmilwXWgsvSDH7hYMMG2z4nknQmznG46bdBaclOG1psVRRFBU0SiGni2N3uHl3USbJik3FvLsUrY6qiqPI3FVstERVVNCXTxaUFGt2A5VZ8X6dXZ6wLdJmMJPYvVh1ZJ02JykgkCGStkrS6FtRdV1olq9QI+XL0qye5XW3NWYJ90gLY7OjcYDYjtvtoCvEwKbiMl1VDJdPVQXCDFzDLupWO3274+7j9uxRiYpJKcadV+XNbRkhZ5alubBB3IdBQbfgeeP4jDxMMOKDdW7p5xMrceiisdtJSv8wFEieUkDw6UFmyixZM3l+dq1hC5HGyMIbdtmm5EBpsm4IsEqq8W8dHPQn2tBmxrpjksK+2CHdBV6DGxF+zT54kJgD7zyqjIoqiRIDZaD4dNEoNHE7Fn0KDjWJs4s3a5domt++cmNuG/HegsmRLyFNDcVx5FHRdEIV9HcHROreJz8r6f3SzW1US5OI09BUi2or0d0XhHVeCbtm3VeHGiEHbbt1Mya/RDk2aRjdlgQZKXWNIJk/OzXm0bbba2qZctotTE+GvfRLnlv6RZqHQ/IY02ATuXXRIMWJb97e5qFAlNEDaFu2Jro44Xi48O+gtWXYDk9wyTPbnDhrzXo9pl45IUg+cm2z53aPiRUXcOzxadtAxLp1kNlyOwOnEImI+LSItwlbg095SpCyHW146qqm4XHTSgwPYJlpfV4tWMJbjW/MOxyeg7m9woE/ml4t2zgHHtoLll2P3ib1QwC7xYxO220e9/eMhFFEa8zEFtnVFVCXeaacEWiENcWMuw/qTkORW2wSMitWURoe4YZtC6xLgtKyAGjijo2YLqpcdKJQVt6bZfGsuHFMho5cyykr9f2WyBQjA/vUuKroW0duu3XjQQz/SDL2MVyiGEMpUgbhDgY63uDetpiTSlCSKpaIi89dUXT2aCcv1hyeLn+dyxwdcmg5G1Aatr5uRAaFWIXJc3K+W4UUz0VdPtaDcwjp7lViyPBVnNc9izWSXEuEsDEgbfec5gNcV3FtRdqKiacKC0dXcTvV+sMCVYRBy/WC4xrvbWHFQRecjKurSkSoKbkLXj3pRCuq3med5xjEu44y/j1kxtxydKcmuNGb0om9rTbKAq6iBcd2nH1LpqSw2L6c9Obhf7TFxeTkVjuE965WWVCdaRQ8zopR3hNUIEBU9rT09tBYOl+D3SBit5DKmwW65VNl3C7xQJDBtJiICsISaiugJ3enTuohA9EcIy+03WdPyqNyXrbBYsFlcUhLmQo7rjimiCRbULUNEWiZRWSYBmErA+p1tj203Jt8vozLUyhtor7CSI57xVS0Twtkvi0XhQSWUj1O6j25vFpOKFjNkmPslebnJmMPn5dpwXVbZba8SmSgnHs7l7aC83Tpb09utzK6XCxRpNwPl7pJoW9eUAtt9/2ogiJ8FEI7q5j94vdrsLNrjFJciX23zJAiopsYZMlcNdyj7Ovw0H31IfzWJItE2yWwb9ZGzdC/wBi2sq68BCnIcbV1P8Aoz4qidvD10EZ0uxzISyTIcyv1u9yndhjxLTZt4EUeFFDRN6N+FFNdF29y6+miW3kOJzLl1csF2et4yrJEtktiS86jZti84SK2KgXHVfgohTbt0uySXas+jwrc2y5JvMW52GMatgzICKgkoIiLoKEiEKbtOPq40SmLfaMpyyfeWXLAmIY3Kssi2FHfZieYemy0UFdE2RVxG2wXT2tC4cPQEAdp6kX7Dcf6bzsZet4296Gxdr4brJRPJwCHabG0txmYtjw07f0An3gzfCczyqXacceyG3ZKTUy3uxnGh5MwW+WbchHCFRAi8W5OxPj0CMtfTPLPoxivT64sqlk3OXTMJ7bg7HSV8ngt4aKhLuMk5iommiaotBjuXT/ADpvD5mKxIizPopdY12w6U843slRmzU0iGRLuFxlDIdS0ReCa6UG7PuGUXTKoufXfHJNlsWDWu5S248pxrzEmS9HVHQbECLQUbDgRUFIVvPpfSnJ4p4fMOVlsh29yLoj8bkCD5tvjtFXOZsFptNE0oJu3Yve8+6gY1lYwzj4dItUN6cRmCo45CdNxqOSIu5dXkAl4aaJQSY4JlqWW+x/dx86Vn63qOG5vxQPMMnz/a7NoKunb6qDQunSfKUXqGjMUn4z0VyNicdDDQhuEjzspARVTZtc2h4tNdKCyT7fleI585lNusci+2y82uPDuEWGbaSGJcTRGyUHCFCBQ4ap2cf1wTvSPGr5aLPdZ9+ZGNeMiukm7SYYmjnl0fVEBlTHUS2iPd6aIQM1nNcNz/J7tacefyC2ZQ1FeilFcaEo8yM0rKg8jhCuw9dyl3fLRKtXB/O7H1AwJ+4xzyDIo1lmHeI7BNA66Jmu9GlXY2RNbh4Jpu28O2gx3zAuoN+x3MMgctJsXHI7pb5C46TwI87bLaOwGjNC2CZoW5R1+1+BKCQZtHUeXmrl/smOFi8d/HH7JZFJYpeUeZeSW0chjUgAHHEVsUQS7UVUoN23wMzyTOMUusjFnMbl2TmuZDeHSYTzSuNIBMNcglV4DNNdS4J9kNNrEpDn1jH4zbonYmADKH4qcRCcbSwg3adhqerqUHTeocvKY+Iz/otDKZfnw5EIRIA5ZOrtV5SMhT5sdST16UQ51E6FWaDkWJRXLQ1OtcO0zYt8nkg/OyXkTaZoqoSqROu7F0XanwJRNUc7gueNYpbLXJtK3Z7Ar23ItSOG1/3naBUkRsNyqguACom0k00RE40F76eN5PKv15u86zDjtidBhi0Wk2ooSVIUVXnnSYRSRFLgIka0Q081tuS2fqRa85s9pdvcX3a7Z7rDimAyAbV7zDTgC4QifznalEoG62DqlcrNbcsmRFkX61X9y7wscJxoTbtZjy0icxPArqCm7XVe308KDabxnJ87ym+3y62t7HLa9j8jHraxLJtZBnLUidfMW1PaIbtETv4L6aCGK09R7/h+O9OZ2NPW5u2vQmbxezdZKKsOAo7SY2kpGZi2Pd2/oBOuNZthGYZXKtOOP5Bb8lNqbbnYptByZaN8txuQhkKiCl4tyd36AQbeA5lilp6cORbU5fJ1gfuEu8sRnWhVHZw67UJ0hFdqnt1T0UH7Df6jMZLnV3XBZ6t5axDZjtJJh7mVixDjkprzOO5T1TSgqkXFcyy7HMEtdsguwjxqRdseySSpt6xxdFhiSXAuOrZuCm3XilB2DD8TnWfqZlE0IXlrE/BtcW1uIo7CSIyrZAKIqkmzgnFKIRGP4hkkbpl1AtL8IguN3lXxy3R1IFV0ZbSiwqKhbU3r6VT10SgMbw/Lp8/AWTxFMc+iaMldL467G5shGY6NG0AsKpkjxCu7dQdB6vYrdsjw8mbKgnebdKj3K3NGWwXHop7tm5VRBUhUkRV4a+jtohXo0TK836gY/ebtj0iwWTGmZZONTXGyORLmNIzsAWyXUG08SGumtEqv7g6lwunMnpQxjzsgydciQ8jV1pIXkHZCu81zxIaGgEo7Nuv2FDtLtolR8UOz2mR5aWzBWJAl6J824LPLac2qip4SRF00ohyZuz53llyw6He8YO1zsenxbjkORvFGVJTlvDaCMk14nOeXFU00Hh6KJXT6P3j/ABy+kPli9zfRj3f5zUdvmveHO5e3Xdry/FrppRCqIx1Aw2bmdqtWNP3uPkk+TdLNcY7rIttvTgEXAkcwkUEbJE04caJYYnSS7MPYJZpTHPtkCy3SBe5QKKg27PZ0UURVQi8ZkgqiUEbjnTPN41qxKTc4ZPXpvJWJt5PeCk3DhMeTZIi3eJOW0hcOPioOh9b8fvGQdL71aLPGKZcpPleRHFRFS5ctlwuJqI8ABV7aIhAY5Y8jufU225L9FExG2W2FJjzNzsfmTSf05YKEZV1FtfFqdEus0QUCgUCgUCgUCggr1+OJ94n2VrNj2K+Xa0KyMRQKBQKBQKBQWWD+Js/eJ9iq121bs2Qz1D0UCgUCgUCgUCgUCgUCgUCgUCgUCgUCgUCgUCgUCgUCgUCgUCgUCgUCgUCgUCgUCgUCgUCgUCgUCgUCgUCgUCgUCgUCgUCgUCgUCgUCgUCgUCgUCgUCgUCgUCgUCgUCgUCgUCgUCgUCgUCgUCgUCgUCgUCgUCgUCgUCgUCgUCgUCgUCgUFR6j/i+Pf2/bfw1BbqBQKBQKBQKBQKBQKBQKBQKBQKBQKBQKBQKBQKDVutsiXS2ybdLQljS2yZeRsybPaaaLtMFQhX1otBo4riNgxa3Fb7LGVhhx0pD5GZuuOvHpuccccUjMl0ROK0ExQKBQKBQKBQKCIyrFrTlFnO0XUTKG4406SNkoFuZNHA4p+qFKCXoFAoFAoFAoFAoFAoFAoFAoFAoFAoFAoFAoFAoFAoFAoFAoFAoFAoME6DEnwZEGY0L8SW0bElkvZNtwVExX1EK6UH43boLduG2gyIwQZSMMdPZRpB2IHwbeFB82q1W+029i3W5gYsGKOyPHDgICnHRNaDaoFAoFAoIiTi1pk5PCyV0TW6QI7sWOSEqAjby6nqPevCgl6BQfLrYutG2fsGKiWnDgqaLQQOJYHjGJhJSyxibdmkJS5Lzrj7zmxFQEJx0jLQUXgnZQWCgUCgUCgUCgUCgUCg07bZ7ZbEkpAjhHSZIcmSkD7eQ8urjhfqiXtoNygUCgUCgUCgUCgUCgUCgUCgUCgUCgUCgUCggr1+OJ94n2VrNj2K+Xa0KyMRQKBQKBQKBQWWD+Js/eJ9iq121bs2Qz1D0UCgUCgUCgUCgUCgUCgUCgUCgUCgUCgUCgUCgUCgUCgUCgUCgUCgUCgUCgUCgUCgUCgUCgUCgUCgUCgUCgUCgUCgUCgUCgUCgUCgUCgUCgUCgUCgUCgUCgUCgUCgUCgUCgUCgUCgUCgUCgUCgUCgUCgUCgUCgUCgUCgUCgUCgUCgUCgUFR6j/i+Pf2/bfw1BbqBQKBQKCKynI4ONY9Ovs4HXIlvaV55thBJxRRUTwoRAOvHvJKCrWvrBBm3u12iTjd9tTt4Mm4Mm4RWWWCIG1dXxI+a+yPcK0Gvd+ttlgTLmjNmulxtFkfWLd73EZA4rDoaI6OpGJlytfHoPCiaJXK+qFmx96xMtwJ97eyMHnbW3aWm3ycBhsHSLQ3Gl0Vt1CTTXgi0Q0G+tOPfRu532Ta7pDatE5q3TYUllkJQvvKCD4Oco7U5qa6ki+qhRMXDqLj8LPbZg5o85eroy5IbVsQVloG23HPniU0IVIWS2ogr69KCNPrHiw42l9RiYYuXA7TDtwNtlMkygc5aiw2jm0vTxJOHr4UGTI+qkKx5Exj3uG8XS7PQAuZR7awzIVtgnSZXmfPjxEx0XTUeKcaDFA6x43Mslou4wp7LN4vLePsMOttC83LcIhQnRR1UFtFBdVRVL9TQbw9T8bPOpuFtC+5dbfEWbKdAW1YERQSVvdv38zRwV026eugwH1Xx0On0XOljzPdEsmwbY2NeZRXH/AC6bh5mz2+Pt9lBIN5/Yiu2UW11HY5Yi1HkXWS6IIyrclgpIk0qERLtAF3bhTj2a0ELZutOLXe0WO6xos4I9/ufuiGDjbKGL+irudQXSRA4doqq+qhR+XXrTi9vlXIfKT5UCzymINyu8dtkobUiQSDs3m6BFy1X5zaK7fkoUWO85hbbVkVjx91p964X8n0iIyIEADFBHHHHlIhURRF4aItBOUCgUCgUCgUCgUCgUCgUCgUCgUCgUCgUCgUCgUCgUCgUCgUCgUCgUCgUCgUCgUCgUCgUCgUCgUCgUCgUCgUCgUCgUCgUCgUCgUCgUCgUCgUCgUCgUCgUCgUCgUCgUCgUCgUCgUCgUCgUCgUCgUCgUEFevxxPvE+ytZsexXy7WhWRiKBQKBQKBQKCywfxNn7xPsVWu2rdmyGeoeigUCgUCgUCgUCgUCgUCgUCgUCgUCgUCgUCgUCgUCgUCgUCgUCgUCgUCgUCgUCgUCgUCgUCgUCgUCgUCgUCgUCgUCgUCgUCgUCgUCgUCgUCgUCgUCgUCgUCgUCgUCgUCgUCgUCgUCgUCgUCgUCgUCgUCgUCgUCgUCgUCgUCgUCgUCgUCgqPUf8Xx7+37b+GoLdQKBQKBQUjrd+afJ/yMv2w0IRmYf3p6X/lj3/w86JVXELnarf0b6gRbg62zIhSr0xPjmqI4jj6ELYkK9qubkEfT2UH3jrSlkXRWG6arOttknPyWddSbB6Ay23zE7R9Ca+jSgg87cBrD+pjri6AGVRCNe3RE8qq9lBnx+LJmdVen2ZzwJu4ZbIvs0Wy9pqA3AFuC12qnBnx/CVBW8LG4Y1drXn1zdCXjLV9uNpdjmOvu9JTmiTBXsRSc1Qy09lET7bgHXo7jcn6xr7scxdbi4mMeQQKhIDp3LeIFp2EoprQcnn3dmy9LbFeHgVxm29QFmOAPtELByHFRPWqDQWLD8fm2jqTBfunG+3nGZ91vJcUXzMuVvUOOv70G1v8AW0FWKx5UH1fLRc3MlNyxE9H2WDyccRHWftT+UonOXQ/H2+rsoLHeQkXrrZmeDsISNZFJsjl1cHXw22BB5skdyeyrhG22n31BA+750vBsXt9qkpbpj+bSmIksR15BETgoYin3HaiUF5waxN3TpplfSmc021fbKUiK4qIg8/nKr8KauvbvLaqqvoT00H50YvEjNMmXLJ6EI45ZIll3O+FFmnq7Nd0VE2km1BX1LQl2W23O23SE3OtktmdCe3cqVGcB5o9pKJbTBSFdCFUXRe2iGzQKBQKBQKBQKBQKBQKBQKBQKBQKBQKBQKBQKBQKBQKBQKBQKBQKBQKBQKBQKBQKBQKBQKBQKBQKBQKBQKBQKBQKBQKBQKBQKBQKBQKBQKBQKBQKBQKBQKBQKBQKBQKBQKBQKBQKBQKBQKBQKBQKCCvX44n3ifZWs2PYr5drQrIxFAoFAoFAoFBZYP4mz94n2KrXbVuzZDPUPRQKBQKBQKBQKBQKBQKBQKBQKBQKBQKBQKBQKBQKBQKBQKBQKBQKBQKBQKBQKBQKBQKBQKBQKBQKBQKBQKBQKBQKBQKBQKBQKBQKBQKBQKBQKBQKBQKBQKBQKBQKBQKBQKBQKBQKBQKBQKBQKBQKBQKBQKBQKBQKBQKBQKBQKBQKBQKBQVHqP+L49/b9t/DUFuoFAoFAoNe422BcoL0C4RwlQpA7H47ooQGPoIV7aD4kWi1yHob78Vpx63EpwXCFFJkiHYqtr9r4V04UEFdel/T67XlL1cbDEk3PVCKQYcTIdNFcFNBcXgnEkWglY2M4/Gvkq/MQGW7zNAWpU9BTmm2CCIipejQB7PQnooMcvEMXmRZsWXaoz8a5PJJnsm2JC88OmjjiKniJNicV9FBsuWKzOS7fMOEyUq1CYW15QTdHF0EbcRpftUIEQV07qDXXEsYW0SLMtrjLaZRk7Jgq0KsuGRoZEQaaKqmiFr6aBY8Sxqwuy3bNbWILs8+bMcZBBJ0+K6kvavtLw9dBjcwrEXILcByzxDgtSVnNxiaBW0lLrq8gqmm/xLx9dBuu2W0PXJLo7DaO4iwUUZZCiuIwa7ib3du1V46UGuuJ4ytkbsS2yMtmZUVat/LHkionzBVA004H4vhoMrGP2OPeZN7YgMN3eYAtyp4gKPOACCgiZ+0qIgD8iUGBrEMXabjtt2qMDcSUs+MKNiiNyiVVV4eHA119qg08jtkyGb1/xqzQpuUOAEY3ZB+XJyPuRVAnkEl0FURURfRQanTXC3sYxhyFcVZeulykyLhdzjoqMlIlFqQgioi7RDaCap3UFjtNotdnt7VutUVqFAY3cmMwKA2G8lMtopwTUiVaDboFAoFAoFAoFAoFAoFAoFAoFAoFAoFAoFAoFAoFAoFAoFAoFAoFAoFAoFAoFAoFAoFAoFAoFAoFAoFAoFAoFAoFAoFAoFAoFAoFAoFAoFAoFAoFAoFAoFAoFAoFAoFAoFAoFAoFAoFAoFAoFAoFBBXr8cT7xPsrWbHsV8u1oVkYigUCgUCgUCgssH8TZ+8T7FVrtq3ZshnqHooFAoFAoFAoFAoFAoFAoFAoFAoFAoFAoFAoFAoFAoFAoFAoFAoFAoFAoFAoFAoFAoFAoFAoFAoFAoFAoFAoFAoFAoFAoFAoFAoFAoFAoFAoFAoFAoFAoFAoFAoFAoFAoFAoFAoFAoFAoFAoFAoFAoFAoFAoFAoFAoFAoFAoFAoFAoFAoKj1H/F8e/t+2/hqC3UCgUCgUCgUCgUCgUCgUCgUCgUCgUCgUCgUCgUCgUCgUCgUCgUCgUCgUCgUCgUCgUCgUCgUCgUCgUCgUCgUCgUCgUCgUCgUCgUCgUCgUCgUCgUCgUCgUCgUCgUCgUCgUCgUCgUCgUCgUCgUCgUCgUCgUCgUCgUCgUCgUCgUCgUCgUCgUCgUEFevxxPvE+ytZsexXy7WhWRiKBQKBQKBQKCywfxNn7xPsVWu2rdmyGeoeigUCgUCgUCgUCgUHBujmc5Vd3OpLd2uj0ly0prbAdVNzKIstC2JonZsDX4qJQ3TY+qufdO3LrHzSRbZdsuM1uQ6TaOk815aI40GqKGiNlzP2VB8dE5PVPMWFyWXmkkLbZ57aTbabaOLJZZQHnA3IoIO8FUeyhKMs146v51i+UdQWMtes8ayK85GtMcVRk0jNeYNtFFRFNjaiiKQkpL7XpoO29Es0ueYdPIF3umhXITdjynRFBRwmS0RzaPBFIdNdOGuunCiJc4vkfrZlOU5M+t5l4dY7RzUsYK2TLctGyJG0Q9ze5XEb3kSqWmvBNKJYcGuPVXqT0+Zu8XLTssuyyJUOY42yhFLQGmXmzPaoChCjij2ce3toNborL6nZPayzK4ZnI902acYTrUbe9X2ozTb5pvRR03C5t7KEoiz3brDnGI5L1DYy521MWU3yZs8dFFohjNDJcBNCFEQWzRB3CSkvbQdw6LZpPzDp5brxclErlq5HmGA7UNxk1FD0TREUh2kunDWiJcwyxrrdeJmXZC/epGH2PHwcds0TTlty221NRRSEx8RC2iqR6+IkRE07CVeyDrD1Ak9OsIu43JyFPmTZcWfIYQW0khHNsRMh02pwJUXbw11+Cg6F1MzW+Qur2CWm03Qm7XcXQG4RmTFQdRX0HQ9NftaCodfupGdQ85m2vFbo/Bh2C2syLoDConjeeBN66ov2sllKEJ2+dSr6/1M6bDEuZxrLkECLKmxEIRacOQp8C1Tt10GgZNm+WRutGS2Zi5vN2uJYZMqNERU2A+EFHBcTh2ofGgqcjrLlcHoNBlndnnMou9yfYYmkqK8EeOqG4Q8NOHhD9dQo223+rFx6PROoDGbSIwxYcgpMLloRvOMzn293M1RE8G0fZ7qCR6ft9a7jgYZ1Cyd68SZUaUEKwOtguryOuRQcVwyQF5ajzURU04aUEbb731Ww7qDhVvvOSv3aXkps++LFIRDSI2+8jZJwI01FCIhINvs/c0HpqiCgUCgUCgUCgUCgUCgUCgUCgUCgUCgUCgUCgUCgUCgUCgUCgUCgUCgUCgUCgUCgUCgUCgUCgUCgUCgUCgUCgUCgUCgUCgUCgUCgUCgUCgUCgUCgUCgUCgUCgUCgUCgUCgUFR6j/i+Pf2/bfw1BbqBQKBQKBQKBQKBQKBQKBQKBQKBQKBQKBQKBQKBQKBQKBQKBQKBQKBQKBQKBQKBQKBQKBQKBQKBQKBQKBQKBQKBQKBQKBQKBQKBQKBQKBQKBQKBQKBQKBQKBQKBQKBQKBQKBQKBQKBQKBQKBQKBQKBQKBQKBQKBQKBQKBQKBQKBQKBQKBQKCCvX44n3ifZWs2PYr5drQrIxFAoFAoFAoFBZYP4mz94n2KrXbVuzZDPUPRQKBQKBQKBQKBQKDjuffV6wm4SrxlDEmfbJjzMiTKYhOgDLrmwjJVQ2zJN5pqaIui+qiaon6rH5pL7/acv8AoUehLX+qiBn05yMARSMpriCKdqqsVtEShKu9Gr5aI31fc/t8mW0zMQbgSMuGIkqSbeDLOgquq73AUU9dCXR/quNmPSaKRCqIcuUQKvem/bqnxoqUJRF4zDEuppZVieWwPdDGHyHJLbvnU3PORuewp7eW3oKIuqoil7SUGL6rQGPSO9qQqiHcpZAqppqnk46ap8aKlCWD6srLr/RjJGGhU3XZ00GwTtUigx0RPloSrnRu9WiL9XfPYsmYyzJX3joyZoJr5m3tMs6CvFd7gqKeug6R9V9h1vpJDMx0F6VKNtfSKObNf2QKlCUV1Bu3THqni17ZcuT8KXiQvv6O7WFF9GzEdQNC5gbm9qoPH5UoOKZFdpl66TYIzOEECJcp0BlWwRvcwKR1RVQURNfnFTXTjpx460SvGUdN8ZwbrT0/iWAHQZmSmnXkecVxdwvoKaKvZwohWYq5pmF36k5Bj9rYudtuIvRpcl9xANmLv5rXJRTDeaBHBexexKC/dLsAxTqn0iszN5J9q448/Jgsz4hiDwipo8IFvFwSHa4Gmo8O7TVaCrtYlDxPrBk1khypMxhjHJxpImGLjxK5A3luIRBO1eHCgqGBWaVkeN32bLD/ALrw6xzfLJp4SlzVdISL9VtIl1/UDRLr2Pf+UB38jnf/ABB2iOdePq4fmYx7/fP6c/QlXuiWGJMyjI86v78S6X56a41DejSmJoRmyTUkQmSMQPaSAiLxEU0TgtCXa6IKBQKBQKBQKBQKBQKBQKBQKBQKBQKBQKBQKBQKBQKBQKBQKBQKBQKBQKBQKBQKBQKBQKBQKBQKBQKBQKBQKBQKBQKBQKBQKBQKBQKBQKBQKBQKBQKBQKBQKBQKBQKBQKBQVHqP+L49/b9t/DUFuoFAoFAoFAoFAoFAoFAoFAoFAoFAoFAoFAoFAoFAoFAoFAoFAoFAoFAoFAoFAoFAoFAoFAoFAoFAoFAoFAoFAoFAoFAoFAoFAoFAoFAoFAoFAoFAoFAoFAoFAoFAoFAoFAoFAoFAoFAoFAoFAoFAoFAoFAoFAoFAoFAoFAoFAoFAoFAoFAoIK9fjifeJ9lazY9ivl2tCsjEUCgUCgUCgUFlg/ibP3ifYqtdtW7NkM9Q9FAoFAoFAoFAoFAoMcqMzKjOxnx3sPgTboaqmoGm0k1TRexe6ghcVwXFcUtD9osEHyVukum++xzXndzjgC2RbnTcJNRbFOC0DD8FxXDoL0HHIPkYsh3nvN8157c5tQd2rxuKnAU7FoKne/q79KrxdnbpIthsvyDV2Q3HfcaacMl1JVBF0HX9RpRNV+s9ntlmtka12uMES3xARuPHbTQRFOPfxVVXiqrxVeK0QpeW9COm2U3c7vcreYXB5UWQ7GdNlHVRNNTEV26+lUTVaFVtseM2KxWRqx2mIES1sgQBHBS7C9pSJVUiIteJKutBrYhhOMYfbXbZjsLyMJ54pLjXNde1dIBBS3PG4XstimmulBUbx9XXpTdbs7c37WbTr5q4+zHfcaZMiXVV2Cvh1/UaUTV0C12u32q3x7dbo4RYMUEbjx200EBTuSiFGyfoH0yyS8u3ifbTbnSD5koo7zjQvGq6qRiK6ar3qOir8NCqTn9IunU602q0SbMC26yER2yODr7SNE4qEZKrbgkako6qpquq0G/kHT/Echu0G73eCsm42xFSDIR59pW9V3cEaMBXj6UoP3FMBxLE7bJtlgt6Q4Us1dktK469vIgQF1J43C9kdNNdKD9w/A8Uw6I/DxyEsGNJcR55rnPvIpoKDu+eNzTgndQYZnTjDJmQS8hk27mXifGOFLlc59N8dxvkkGxHEbTVvhqg6+ugx2fpdglmx2447bbWkez3Xd7wj8581d3gjZIrpuE6nhT7Uk07qDZj4DiUfD1w5mBtxwgcbWDzXl8DriumnNU1d4mSr7dBvY3jdlxqyx7LZY/lLZE3+Xj73HNvMcJ0/G6Rmupmq8VoNXFMJxjE40mNj8LyTEx5ZMgOa67udJEFS1dNxU4InBOFBOUCgUCgUCgUCgUCgUCgUCgUCgUCgUCgUCgUCgUCgUCgUCgUCgUCgUCgUCgUCgUCgUCgUCgUCgUCgUCgUCgUCgUCgUCgUCgUCgUCgUCgUCgUCgUCgUCgUCgUCgUCgUCgUCgUFR6j/AIvj39v238NQW6gUCgUCg1rlc7ba4Tk65y2YMJnbzZUlwGWg3EgjuM1EU1IkRNV7aDTmZbisG3xrjNvMGLb5mixJj0lltl7VNyctwiQT1TjwWg0nepHTtl02XsptDbrZKDjZz4wkJCuiiSK5qiotBt2/MMSuUeVJt17gTI8IRKa9HlMugyJa7VdICVARdq6bvRQY7LnGG3yUUSz3yDcJQIqqxGkNOOaJ2kgiSqqetOFBJXK5221wnJ1zlswYTO3mypLgMtBuJBHcZqIpqRIiar20GtKyfG4lrZu0u7Q49qkbfL3B2Q0EdzeiqGx0iQC3ImqaLxoPq5ZDYLXBan3O5xIMB5RFmXJfbZZMjFSFBcMhFVIUVU0XsoPlzJsbbs43py6wwsx6bLkUhpIy6lsTR5S5fEuHb20GlD6g4FNlNRIeS2qTKfJG2I7M2O44ZlwQQATUiVfQlBsXfMMSsskYt4vcC2yjBHQYmSmWHFbVVFDQXCFVFVFU19VBhj55g0liTIjZFbH48MUclvNzI5gyBFtEnCE1QEUl0RV76DeG/wBhO0++RuUUrQoqaXFHm1jbUXapc7ds0RU011oNWyZriF+eNiy3qFcX20VTZjSG3TRE+22iSlt49vZQft2zPD7PKSJd77b7dKUUcSPLlMMObC1RC2OGJaLovGgy2bKcYvZOhZbvCuZMIivjDkNSFBC12qSNkW3XRdNaD5Zy3FX7utmZvMF28CRAVtCSyUlCbRSMVZQuZqKCqqmnCgwXLOsItc1yDc8htkGazt5sWTMjsuhuFCHcBmJJqJIqap2UGFepHTtGhdXKbQjRkoi55+NtUhRFJEXmaaohJr8NB9w+oOBTZTUSHktqkynyRtiOzNjuOGZcEEAE1IlX0JQTE6fBt8VyZPktRIjKbnZD5i22CekjNUFPjoNCxZbi+QI4tju0S5crRXRivNukCLwTcIqqjr66D9uWWYta5zUC53mDBnPIJMxJMlll4xMlEVFsyElQiRUTRO2glaCtf4m9Nv8A5ss3/wCUIv8A2lBkXqN09FgJBZRaUYcIm23VnRthGCCpihb9FUUMVVO7VPTQfTPUHAn2X32cltTrMUUclOhNjkLQEaNiThIegopmIoq96olBuW7J8auUJ+dbrtCmwYuvmpUeQ0601tHeXMMCIR0Hiuq9lBqM5/gj8eRJYyO1uxogiUt8JscgaEyQAVwkPQEIyQU17V4UG3LyjGYdsYusy7wo1rlKKRp70hpuO4pipDsdIkAtwiqpovZQSDD7EhhuRHcF5h4UcadbVCAwJNRISTgqKnFFSg0jyLHwvAWU7nEG8uDubtivtpKIUFT1FndzFTaKl2diUGlKz7BYkmRFlZHa48mKqjKYdmxwNpUJBVHBI0UdCVE499Br/wCJvTb/AObLN/8AlCL/ANpQbl4zTELK2y5dr1CgjJFHI/PfbBXAXsIEVdSH1pQSFuudtucQJltlszYbuvLkx3BdbLTgu0wUhWgwHkWPheAsp3OIN5cHc3bFfbSUQoKnqLO7mKm0VLs7EoP2Pf7DIur9oj3KK9dow8yTb23mykNh4fEbKEpinjHiqd6emgw/S3Ffe/uX3zB98btnu3zLPmd23dt5O7ma7eOmnZQfY5NjZXlbIN1hleh9q2JIaWUng5nFndzPY8XZ2caD9YyXHJF2ds7F1hu3dlFV63NyGikgg6a7mULemmqdqUGg11DwN65JbGsitp3BS2JGGUypqeumxEQuJa/a9tBIXjIsfsjTbt5ucS2NPEotOTH244mSJqqCrhCirp6KDTtudYRdJrcG2ZDbJ017dyosaZHedPaKkW0AMiXQRVV0TsoNqFkuOTocmdBusOVChbkmSmZDTjTPLHcfNMSUQ2jxXcvBKDQXqN09FgJBZRaUYcIm23VnRthGCCpihb9FUUMVVO7VPTQfUPqDgU2U1Eh5LapMp8kbYjszY7jhmXBBABNSJV9CUH7Nz7B4Nz91zcgt8a47tixXZTIOCX3JCpeFfUtBJ3O8Wm1RVl3ObHgREXRZEl0GW9V/VmojQaNqzXDbvLSHar9brhLUVJI0WWw84oj2rsbMi0Sg2bpkWP2h2M1dbnEt7swlGI3KfbZJ4hVEVG0cIVNUUx7PSlB+yr/YYlyj2uVcose5y01iwXXmwfdTVU1baIkM+KL2JQYbtluK2eS3Fu95g26U6KG0xLkssOGKqooQi4QqqaoqapQStBHRckx2W/NjxLpDkP21SS4tNPtGcdRVUJHxElVvRQJF3adi0C15Jjt3jPSrVdIdwix10ffivtPNtqibtDJsiQeHHjQfNmynGL2ToWW7wrmTCIr4w5DUhQQtdqkjZFt10XTWg0P8SOnfN5X0ptHN3beX5+Nu3a6aaczXXWgmJt1tcG3lcZsxiLbwETOY84DbIiSogkrhKgoiqSacaDBCyXHJ1sfusK6w5VrjIayZ7MhpyO2jY73N7okoDsHiWq8EoPwMnxtyzlem7tDOzBrvuYyGlipoWxdXkLl+14e3toNB3qN09ZUUeyi0tqYi4CHOjDqBJqJJqfFFTsWgNdRunrqOK1lFpcRoVcdUZ0YtoIqIpFofBNVTjQb0vKMah2ti7S7vCjWuTtSNPdkNBHc3opDsdIkAtwoqpotAj5TjEmcxAjXeE9OlNDIjRG5DRvOsmHMF1ttCUiAg8SEiaacaD4ey7FGJUyI/eoDUq3t86fHOSyLjDSbU3vApbmx+cHiWicU9NBptdSOnbroNNZTaHHXCQW2xnxiIiJdERERzVVVaDPPzjDLfc0tU++wItyLRPJvSWgdRV4iiiRIqa68Ne2gm6BQKBQKBQKBQKBQKBQKBQKBQKBQKBQKBQKBQKBQKBQKBQKBQKBQKBQKBQKBQKBQKBQKBQQV6/HE+8T7K1mx7FfLtaFZGIoFAoFAoFAoLLB/E2fvE+xVa7at2bIZ6h6KBQKBQKBQKBQKBQKBQKBQKBQKBQKBQKBQKBQKBQKBQKBQKBQKDQv8AeGLLYbleZAE4xbIr0x1tvTeQMNk4QjqqJqqDw1oND6YQfoJ9MuS75H3X748v4ebyvL+Z2du3ft4dumtBv2C8MXqw228xwJti5xWZjTbmm8QfbFwRLRVTVELjpQb9AoFAoFAoFAoFAoFAoFAoFAoFAoFAoFAoFAoFAoFAoFAoFAoFAoFAoFAoFAoFAoFAoFAoFAoFAoFAoFAoFAoFAoFAoFAoFAoFAoFBF5JlFgxq2Fc75NCDCEkDmHqqkZdgAAoRmS+gUVaDVxLLW8lYky49tmwoLTiNxZE5lY6yU26q402fzmxNdNSFNe6gnqBQKBQKBQKBQKBQKBQVHqP+L49/b9t/DUFuoFAoFAoOa/WP/MxkP+5/05iiYcT6aMh1SzPF7ROVBx7C7UyRQnFTWQ41sRzwLrqJuqKF+oHuVaCf+tNgmJWWyRb7bLcEa7XS6GU+UJOKTqutuOnqhEopqfHglCGX6xmHY1hfT9iNi8EbYzeLkwNzFo3C5wxmnjaEt5HwEjUvhoQ0ur+E4/09y3p3LxWOsCUcgm5DokS81YzkdBM9VXiSPEh+lOFB1X6x/wCZjIf9z/pzFCHBs46pYneOiOP4hCceW827yfmQNpRbTkNGB6Hrx4klBdusjbmTTemmAsmqedZaly0HtQFbFsCT4AB6gq8K9FN+qpdba6qo9Zrm3GVstdyA5JbfHt/VOknxUE90cu/1fCcxqK5D8vmYCwiTHkkCBTx002nvVvcR+zqiIvZQSHVix2q+/WTxG03aOkq3yrWAyI5KQoSC5NJOIqK9op30FDdtcC1OdZbbb2UjwYbbbMZlFVUBsLgCCKKSqvBPStBDZDndru/THCsLhvvI9b33Su7O1QBVN1eSol2FoLhUS6D1PxDHsB6qdPZWJxfdhSZTYPgBmQmgPtNrruJS8bbpCfHilEJHPrHZMj+tFYrNd44zLe9blGVGJSFFUI8p4EVQUS4Egl20GP6uaW+y5j1JQURi3W1xdBTVUBlh+Rw4rr4RGhLm2Ly5sHJsb6mSyUPe+SywmEuuiNErKmSL60kvJ+tolZOoUzBon1kL89m0YpViRmOhsghkvNWBH5a6NkBdvroh0u14J0Qyrp/LvVgsQ+RYCYcYnSkAQvg2iEW1XF/gx7fRQQP1YcAw+54k1kk62g/e4Vzc8rNU3EIOULZBoKEgcFJe1KEul9WemDvUKBbbcd3O2QIcjzEpkWeb5jhtEdeY1t2opaLovbRDi/TZrF7r9YKLN6cgsHHIMMingZE3zB5JNlsacJXCEjJvXXsVN3oolWusISMqzXPMijuEsTE/Jw2lFdNpc8Iy6L/GI4tB6zxS8jfMYtN4FUX3jDYkrp3E62hEnxKulEPOvV7ppg1k6j9PrVarU3Ft94nNs3JgTdJHm1lMNqKqRkqeEyTgqUS1frBYnhWI3zDIUK3jEsJSH5VxjNk4e8VcjC8viJS1VttE4LQhnyeZ0Yn9Kszf6f244cyOzbwmuGLw6tO3FlRFOYZp7TdBVcOv7mJYFntlNxd91s1umQ0VdFVJwg09tT1DMRF+9olHQrOtmxbqRbSRRdjwLOjyL2o6U2KTnb+rJaDY6n5FJu2IYhj0Lxw8cscWbdNF4C9LRpsEL70TDT79aD11gv8AcjHv7Mh/0cKPLzh1ly13EfrBJkLLfNkQ7aqRxXs5z8N5hoi17RE3EVU9FErx0Q6R45cOnRXLJmAvEvKHEnSjMyVUACVWgUwIS3blIz4+0ui+zQlS+mfTjCbt1pzSwXG1hItFs5/kYhG6gt7JIAOiiSEugrpxWg3sQxPH8y6+ZhCyOL5+DaGXGIEQzNG2wjuNxmkTaSL4W+zj2rr20E79V5s4F46gWJpwyt1suDQxGiXVBVTktEXwkLAa/BQlA9QsptOK/WfgX67kY2+HDTnk2KmfzsN5odBTt8TiUG30fyi05D9YfLcgtxl7tl2lxxpx0eWqCDkMSUkXs4itBzJu4y0yCP1aMiGO7lZgSLw+aTZJ2fByiUKJdb+sXapeM5JjvVOzinmYL7cWe2i7UcRNxNqSp3GG9o19G2iIVzFrLdbd0TzbqRMcVMgygHEbkfbjFekI26orrqKumZL8AitBEXXpzibH1bLfljMTZkCug67O3kpGjkomFBU127UHTTRO1PhoJvr9ImXHpD04kvmT8yYxGcdcLiRuuwmyJV9ZEtCEgzimPYv9abGrbYYYwYKwXnlZAjJOYUSWhFqZEvFBTvoKNZskkwOkd/x+36ldcoyErfHbH2la5bSu6fDqLa/fUFo6HYJiWSdHr1MvduCbJts6eUJwicFW1WFGJdNhCi8QTtoSy/V1w3GJfT665bKt4PZBZ50k7dOInEVpY8Rl5vQRJAXaZKvFKEozpD0mtOf9KchluA39KXrkTMO6yCcXl8tth5ddqr7fNNC4L2+qg+eqdhmWG89OLJn0s5eLwIiR5slhXVbIgkEjqIqIh+GPyBXam7TsoJPpj9Cf+Y1z6FbPo97vPy3K5u3dyA5mnO8ft69tBLfWvlNRLzgMt7VGY8mY64qJqu0DiEuifAlCERdeoeN5x19we4WE3TjRtsd1Xm1bXfvdPgi+okoK91uYfy7Pc3uTRKUXEIUVhrRftkkNNOD8RPPF8VCHqHAr4t+wqx3gi3uTYTDry9vzqtojqfEeqUQ8iZDmUyyZN1NskFeXLyW8PQyfIkAQjjMkK94lVETfvEOPDapUenecktMHpZ9X65W6GQrKWKrD0geCvTJyoy46i/qUPw+gRT0UQ530BiPYj1UhWh9VEMmsDExpsuC8w2hk9/3KNuUJUbEE6WrYM2TL9EvXj+j6jzubzdHdNnL8H75s138PiolYZd1vofVxsGPPkSv5BeCYtrbiqmsJo0NNNeO3zG3T1UQsPTr/ALjxPrNg6mSt2hi4uxN3aQeXeYI/jFppfjoKvbOqWJx/q+S8Hcce9/PczYCNKrXilo8nzmunsJQWq7YBh731cmcrdtoFkLdsj7J+9zcm18Wk8KFs9jh7NAcwDD4f1bnMojW0G79JtjXPnIbikXMkgheFSUOKJ6KCjdUskk3PC8NxuFqcWwWSLcLpp2C7JRtpvd96Lg6ff0Smrbl1mxLqjht8vBGECPi1tBwmgVwtXLagDoKetaIacrJLZkuZdUb5ayMoE3HnTYJwdhKgvwQXUV7OIrQSfRy4dB3LbjtrvlrN/NH5SM+Y2v7FfdlkkZdwuCHASD7Wg2esXT7FMXhT7erruRZ9ls8JVrVGySQwBPKrnhEzQkcVSbTVNSX73gHo3CLbcbXhtjt1yNTuEOBGYlkq7vnW2hE03fbaKmmvfRCboFAoFAoFAoFAoFAoFAoFAoFAoFAoFAoFAoFAoFAoFAoFAoFAoFAoFAoFAoFAoFAoFAoIK9fjifeJ9lazY9ivl2tCsjEUCgUCgUCgUFlg/ibP3ifYqtdtW7NkM9Q9FAoFAoFAoFAoFAoFAoFAoFAoFAoFAoFAoFAoFAoFAoFAoFBW+o2YLh2FXPJEirMKAAKEbdtQjddBkdS0XQUJxFL1UFd6J9VpPUSxzZcuAMGZb3xZd5SkTJoY7hIN3FFTsUdV7l76JlYepv5tss/sa4f0VyiHKffPVD/A3y30bg+4/oxy/eHn/nfKe79vO5PK9vl+LZu7eGtEo255TZxZ6dYzkV2m2rGxxaJcpiW/zKOSHjZFlltxYoG5sHlkXDhr291B0foRfpl2xCa3IlyLgza7pLgQLhLQ0fkRG9rjDp8xBNVUHUTxIi8KEucZ/lcGJn3UKPecovtqOAxAPHIlskTBa5xwUN1FbaQmBRXNirvUddV49tBOvZ3drLeumUzJ7o+DEu0S3byMXnSGn3eQCtuOMxEcFxUUtdyCqIuqpwoJnqDn0C74rjt3xK8GUV/I7fDkPxTdYNRI15jDoryzRFTTcBpxSghMxyDN8Uye4YVb5j0w82MXMWuEmQpnbnHjRqWCkZK4jbY+NnTs7E1XWgkXrDJv/UQcInXm5LYMasrDzvLlvNyJkx89OdIeQt56CmumvAuzhQadtyG/w+lPUS3SLpIel4pJuFvtt2N1UlK02CEwpOptLmDu03a60GfGo1xtHU3E4YXu7TYl1sb02ZGnzpEptXkENCQHCUU014UHPbp1FzEuhWPRLddZhX55qZdLxdvMO+abhR7g5Hb1e15nzjpgA+LsHTsoOgdRrJMjXLD5MXIb5GXIrtFiXBlm5ym2kadaVSRoBNBb4j3UH3csvt2A9XYttvV8uH0eDGNWxkuS56nLO4mqOuCCOkrnLEh5hD7Kbdeyg6rYb/ZsgtTF2s0sJtvkoqsyG9dF0XRUVFRCFUVNFRU1SiHH7pmmQQr11FtsOa+9dJtxtlnxmObpkLD86OqEbQqqo2gDudXRNNR40Sw4ZGu+TdH8Xu+RZHNax+GFyk5IbbskpssW5TwsiTze95W20HiKcVTRE7EoLX0FuM2fjFzfWc/cLMN0kt2B6a7zpaQg2oAvLqpIqFroJ+L1aaUJfvUZqTcuomE2ALrPt0Oc1dnJoW2W7ENzktMkypk0Q66Fu019dBQomR5MOEJYGbzOKXec1cx0bo8+49LYg70Q1becUiQhEdO3vVU40FoZhy8G6kxLBb7lOk2LILTMdSNNkuSVZmQ03q80biqQbgXj6/i0CmdNeo2UQelWUrdrhKuF4SM1MscmQ848+XvFShNCBGSn83Ka7Ne+gl7G7dHOk4tZLmL9vjwMgfjXq7PyXllSYsZwgKKw7qTu5xR4IPHRFoJ7obefMZHmtnhP3BzHra5b3bMzdud5loJTBkenP+dRslbQm0L7XRe+hLU6wX6HB6jWGHeL9dbLYX7bKN/3S/KaMnxNEbVQioaqvrUdKCsuZ7eh6TWZZt9mBbbxkZW9b2hk5cRszZkS7yZQneeqN6dm7Sg+7d1BWwWjqAOJXSbcbDAgRpVikXBHyOLIfLy7oAssBMhEjE0Qk04d/HUL/inTjILDdceu1sv0qXHdYNMrYuMt99JRuNIrbzAEhiJi7608PD06hBdEOsOMu4ZYLNf7867lEhx9kynDKMnHDlOqyCynAVolVtRQU5n6n1UJdB6pTJcLpzkkuG+5GlMW+Q4xIZIm3AMQVUIDFUIVT0pRDmUm3XGytdM7rGyG9vv324W9u5MyrlKfYcB9jmuCrRnt0Uu6iVSyPOYkxzLb07kd0iZpbbq+xjNvjJLWKEWI4IA2QNgUZedtLmby48NfWF9kwLjmnVRbbcLncYVi+jsS4PW2FKdjtrKecIR12KnZuVfWopr2UEDCyjKmsdsFrfu8p6TZuorOOSJyOmLsuIypKoPkKorgkhIhIXbomtBu2XP79O6qXS/FMeXE0tVzcs8BHXPLutWtwGylctF2KrjqOaFprpwoIpyJkEPpIx1YC/3F3LUJq5PiUk/JuMuSkbWKsbXlo0jZdiJ2+rsC65iMu+dVcZsw3a5261TbTKlOs2+Y9DUjAkUFLkkiKqItBJdCp1xl4XIWfNkz3mLnOjhIlvG+7y2ndoCrjikS6IlCXP8ALupd9tXU7MsSh3JxibfJFlgWWRIccKLbgeiIkl8B1UQJSdDTRE1Jdy9lBZc6s1ktLlit+SZbcVs8WG40xa2JMpy63GeRpo8XKU3XRFPZTsEvQnCgqDV7zC69N8BiBfLjCm3DIztUmejxtzFjI683teJF8ZgCfbd6UFsgxrriXUO74jbLzIS0XPHnrpAdub5SRhTWnFaVzmOqpI39ufGgrWK3iBbeouGRsdyC5333isqJk9xkOSXbfMkBH37mCe8BEBpr83rtTair26h9udXrbBwDM7VNvk0coGZdm7ceyabjac0xji3JECBtB+18abfVQS3UG0z2IOEXSNkN7jv5FeLRbri2zcpTbXIlMqjvLbE0ECLYi6p36rQbt3vi4N1Djx5F1nybDbMXmT3mZkt18nnRlqQqauKu9zxcsFVNUTQaCht5T1Ab6TdSJ11u01i/RZ8A2yCQ8JxPMvsGbLK7kVoURxQUR0TuoL5I6o2fJerWBwcZu0lyEvvb3tFRuXFad/ke5jmA8DIu7SAlHgu1fRrQUvIbw1YrjDnwMpn3zMgvjSXmRDdkHamozz6j5M0XWOKbVQUDVVRdaD0rRDnvWeVLbtuMw40+VbveuR223vPQnnI7xMvkaOAjjSiSaii0IVW1tXuHd+q2PRsplxY9sj2pLddbxMekJCSTGN19xHXS1DXVeKad3oolHYPPtBdSo9gxm8XmbjV4s8kZkuW9KEXpLRaLJhuu7DQ07zb4arwoIK+dWLpi15t2I3e9SpruMX1spN2jm4pzrajSmrEnRU5jzamIGKqqKuneirQTkrMclTpLkfU33u97xvhDFs9uaecWLbWCkjG2i0ng8wg6kTm3XXTTv1DY6cZDZYnUy3WjFb7c73ZLnb3kuY3JJa7JrHzgvosoG9qujuRUDh+hQXXr7c7la+k18m2yW9BnNeURmTGcNl0d0xkS2mCiSaiqoui9lEQi8chTbF1yPH2rxdJ9qcxhZ6x7jNfmCkhbgLW8UdIkRdg6Jw9Ppolzq2e/k6OY1mZZNfTvM25tR5O+5yiYJv3g4wo8pT04g2iUExm2Ri3luaNZTlN1x+VBjouJW6JKfhRX2/LkQOIrPB0ie0RdS7eHdogdW6aPyrn0yx92bJeelS7Yyr8snCV8iNtNx81VUt/HXdrrRChWfFH3urN6x1zJchK2W63xJkdtbtLUua6Soe5d/iHh2USjY9ru2X4xmGdSL5cod2gSrh9H24spxliKzb01aBWRXYW9Q0cVU4/DQSUWddM2yPCm5t1uNuYueNHcZjVsmPQ0OShtIpryVFPty7qDYuFifu/UeF0/cu90+jlms53SUSzXvNS5EiUoAL8jdzTBsV8Ka8Oygmej10uQysqxWdNeuI4zcljwZcklcfWK8O9oHDXiahtVNy/Y0oIu7Zx9FepeVBkk6ZFtE63RXLAijJejcxtohf5KNC4LZ7+3gir8lBU5Y3qT9XiLmpZFemr7Eg7RdZuMlsHF8+Y73QE/Ge1zbuXjoiJ3UFjyW2T4krC8Jg3y7o1lkp+Vc5zs516WjEKKLrjLT7iqTYHrxQV+zQSuEhMxjqrdcHCbKmWN+0tXq2NzXikHG2v+WcbBw1I9hFxRFXhp8ahH9U7Xcsi6sYXj8ec7bo7UadOclsbecCogjua3oQi4m3aB6Ko7lVONBCXXI8rsVl6l4lIvkqc/YIkebZLwZqE4WZSISgbrexVJtVREL4e7REC+4p1QxK+2wLTCupuX9m3C66w+1IYeJRZTcYk+DfM48VUVX00QzdELjcLl0ssE24ynZkx5p1XpMgyddNUfcRFIzVSXgmnFaErxQKBQKBQKBQKBQKCo9R/xfHv7ftv4agt1AoFAoFBzf6xTTrvRvIG2gIzXyegCiqq6TmF7EomHEgsMjpsXTjqDZoryxZsQG78wKGZE44ik9uTjpzGnC2p2IoJQX362KFOwOxOwxKQ25cBcAmxUtQKO4qFw7l1oQk/rT45d7x0/jP22Ocn3ZNGRKbbRSNGVaNtTQU4qgkSa+rj3UIc8zLOG+sWZ4PBxm3Sxetbyu3M3gRAa5zjJOKqiR+BtI6ruVU1107aDsH1imnXejeQNtARmvk9AFFVV0nML2JQhzPqbbP8A9WjFOVE/lX/d/M2N/OfvDmuuibqCHtuL3PqR1hfZGdMs8Sx2thhi4xkUHAWM02wbYH4faddcXh3a0FVm224Y5a+pOFkj0kEkRXYr5AWrqRZwgh9ntG2+hLp6PVRKRulycz6zYBiOP2SeF+soNx5lxdZEBEUEBUgcEjXlioqaqe3T0caIXq0XNrPPrMxLzaosgbZj0Zxic88G3RxkHm07FJE1deRERV1VEWgq95hy1uvWpUYcVHdvLXaXi/7xBfDw40H5luLXZ3oRgV5hW83vdDkg7iDba8wQceJRM9E3bU5eirpw1Sgk8gzBnrB1RwpMXt8sYtmeB+4yHwREbHnNuuKuwjFEEWtEVVTcS6UEXb+rViLrpc87uMC5PW9hoolsjRGm3XQIWxY1cQnAEUUeYWiEvFaCuWTPmYLXUxqPHkhOylsvd7RAiEjT0kuaLiISqhcmSq8NU4LxolJ5L0buds6MWnKPeUyQ65yJJWUtVYZGXrobYIq6H4g14d60RVtxM9h2zrUeZ3q2y5sOXa4SvNR2BdPnvWyMhJtcJsfCaEi+Kg7/AI/m9mzTAL3crNAlQIzISoqx5bQMuK4MdHFIQbNxNqo6ia69utEKv9VVh5npi6DzZNn7ykLtNFFdOW13LRMp/rJnWZ4XCtd3sdrZuVoR4gvym244601qCgTfLMEHVN6KRIqIu34xDjLeVwcs62Rc2xG1yItlx+3uSLvIVpG93l2HzNTRtSFFcEhZFNdV09FBE4P0jvWUdOcoyuRc5sKW4clz3Y2ii3NKM1z0V0dU3aumQjw4LQdv+rXdJE3pTAjSRMX7W+/CLmIoroh84OConYDwp8VCVb66x33OrHS422zMG7k2pkIqqCnnIy8VTsoQjPrOurEzLBbicZ2TFguuSJAMhvJQbfYMhRF0TVUFdNVoQ/OofVTGs36X5VbLDZbjBkssQ5BrKjNMiYpcI47R5TjqqXi17OygpeUYJLuU7pSgMGjN8tkCBO0EtE5Doq4TnwNvD2/c0G1nMOWV16yqLDio75Dlqgku7S4x1Xbw40Gla8Jmwvq75Bf5TDhXG9S4bUcSElNIkN8Wx4dqanu+IUoO79Leoce5S2ML93vx5Vms8J5yW4qctxFYYTQR7eCu/oUHNc/xGFlH1mYVpukdx21TIKi8Y7hRFCE8YKhp3iYitBPfVsut2s0m/dOb0BjIssh16A4SFsJvmbHhBV4bd+jg6du5VoS1+kMeQH1g+oDptGLZ+Z2GQqgr/KwXgq0EGuSNdKOumU3fJYMs7VfQcODKjNoSHznAfTbvUBLTQgLxcF9VBZPqwwbq89mWUyobkSDkM1p6CjiKKkgm+4ajrpuFPMCm5OCrr6KEtS9Qje+trZzcjq5F8mSERBub/EJHaqpp20FVyedKsHVLqnNiRzBXLGcSIrba6b5TkFnUNE01HepfFQQk/ozdI/QxjK1uM03lJuYeP6KscUdf5AuoGuu/lGJKu3s17qCwXK6XHqzesAwzlvDbIURiTkTuhAJPg0nP49yiAKIL90apQfWLw8jDEM+6OPtuOzoKOybCRAWjwNOi64033au7RME/VFQV2b1HjTui0HpfGtU4spbfFl1jlapoEkn02oi8xTXVB27PT8YbnVTI2WbxguD3SJJVrCYkBL+EcAdN1wo0Y3BZTeiEgtjtRVUeKr3ImoSI9TrLfvrHYrkkeDOjQXAC1i1KabbeV6SD0YC2o4Q7EOSKku7XTXh6QjOguFTbpnV1us1lxLfYG5UhkXBJBWXIQmm9EVNNdokXwilCV9+rhHkNdFcnbdaNtwpk5RAhVFXWAwnBFoSz/Vhtkp7pHfoBgTD0q4y2g5gqOnMhRwRdF7taEua4j1HuPT/p9kWC+TnQc3fuCuQVBtNAVwWWi7V3aojJbdoqhappQWPqGeaZHaMB6a3BXnr/AD1bnX6W4CkbJOkaNi4qJoitNEZGmvclBN4xjUCxfWddg2mCMO1x7WINC03sb18q3qqqKIikS8SXtVe2gy/Wfivv5F095bROiMyTzNoqSIiuw+3ShD56sA1bevOF3AIyjDhxFffVlvho2b5L7Kaa6JQUPAOlN8zfFMtyqTcptulyHpKpBaRRCY6LfmNHRVRUhVx1ET46DsX1YLpJldLmYMkDB21S34wi4iiWw1R8V4p2fPKifBQlyFvpmmXZH1cNYri3aBMkyLMehIhH515wwFOAkrgN7E9GtBgyzObzmfSzD8SVp4ryM7y0/UD1JIwi1FMuHFDGRxXvIVoJfKsCm9MupeDXULpNvUU5AtOSJKKZMsNOA242OiltDlPronZQS/1acPsN0PLHL9ZIs5xmYz5Y58Vt5QReapctXRLTXRNdKEsnWKzSsz61YxhkEnYMC2xtxS44KKRyJCfNW1TQR2tMt7fXwoKrOxy54H1Gy2yFJl3SPecauTSXGQJE46rkAn0Uy8Wpc1hQRaCx2W2f/qmTt0T+WfO6at/O/j6erd2UE/cI76/VOFlGz53u1hOXtXdr5oO7toFwjvr9U4WUbPne7WE5e1d2vmg7u2g5hacKmxfq+ZFkUthwrhd5UOPFEhJTSJDfAE0RU1RFPcnwClBacEt7p9aMJV+MRMDisET3gqghJbNNF1TTVFoI3LLe+HUvqyjMYhZKwmLWwFQVXmQF0HRNPT2UEz0b6xYnjuI2LGLjYrm7d2XXGyltRGSa3SJRuNlzDdA/CLg6+HhQXd6Jj7/1j2Xno01y7x7buYfLlrCAeWSeFFHeh6GX23fQddogoFAoFAoFAoFAoFAoFAoFAoFAoFAoFAoFAoFAoFAoFAoFAoFAoFAoFAoFAoFAoFAoFAoIK9fjifeJ9lazY9ivl2tCsjEUCgUCgUCgUFlg/ibP3ifYqtdtW7NkM9Q9FAoFAoFAoFAoFAoFAoFAoFAoFAoFAoFAoFAoFAoFAoFAoFBilxIsyM7FlshIivirbzDoobZgSaKJCSKhIqdy0GtZrFZbJCSDZ4LFvhiSmkeM2LYbi7S0FE4r6aDVzO0yrxh99tERRSVcbfKiR1cXaHMfYNsNyoi6JuLjwoIf6J3T/CD6I6te9fo/7p3bl5XmPJeX13aa7N/fp2d1BWCwLNbG7ht9sTEO4Xex2NqxXa3vvEyDoC2HiZe2FptdFfaHilErd06suU2yySCyics28XGa/PebFxx1mKL6ptisK4qqjTaDwFOCarp6aIVC6Yl1Og5rmd1x6JapdvypqG0iz33QJvysTy6qrYNkhIpGXDXsolqD0wznHiwZ/HVg3OTi0GXFleddcYAzmaa7NgGW0dS2692lBjTpFmD1rckTHYSXq5ZRFyGfHjkYxmWWVXc22RDuNzjqqqia/oqG/c+kV1yUskvWQPts5PMcAcYfZMjG2sQy5kXYe0V3G74ndE+Cgyv431Nt2SwsztsSBPu8y1t23I7WcgmWieZPcEhh3lrw7tqpwT09qBTMnxPOIePs4duiOZH1Jus643c0ccBhkWACSsZpzaS7VBrTco+rs40Etcv8Q7T1Fw3IL9bbXFhG8OOMMQZDrqikxCLfoYB7AsrpxoNPG+gmTW3pTkdilvRnslu4txoZcwlYZisvo+LaGobk3OG4ZaJ26UKujZnh13vDuGFEVpEsN0jTp3MJR1aZbIS5eiLuLVeCcKIRmU411AZ6nt5hi8a3y2lsiWhxme+4yqF5spCkiNgevDanb6aJTPSzDbhimMnCuTzL1ymy5FwmJGRUjtuSS3K2zuRF2CiJ3UQr1i6V3RnrNec2uTrRWxzRyzxgJVJHzYBg3XBVERFFsSEeK+13USj8XwTqhh+J4mzaHY0ybZknNXiyHJcaiyW5Ug3WnAc2aI41v+2GgtPTDE7/AGZb/db8kdm5ZFcCnuQYhK40wKigiO9UHca9pLpRClOH1Ev3Vm65BZIFtkx8W5tjiMTJDrOhuIDzj/gA9SID2dumlEoDHsTzC7NZVixDCi5TimQQcpt7omZxjlTRORyTJRQtiNomnD2u300F/teKZ3fM1+lWVxodtG325+BaLbFeKQvNk/vr7jiiKJ4fDon/ANcIGx9EL3H/AMPymPMCuPi43f22zIheBqSs2Gjeopu2v+1rp20Kvu4dLc0j2y2yIDUGdcbTksy9hAfcIWXmJLhECb1HwuDqi9nD4uIWHp9jOeW7O8lyDIWIIMZMxEdMYjxmsd6EKstsaEA705R6kfpTgnGg+s3xnOXM+s2VYwxBle74MiG6xOecZRVfJF1TlgfYiUFeZ6RZgxi6yxfhFl4ZKuVtRQJxIKOFohRENR3bSD7bb28NftqCSfwPPMut+WJlckLaF8htQ7VZo8l2TGjGx4+eeqAO43BHXYPs9tBnx6x9VZ+QY69kyxrZbMcZdF8YEpx33k+bSMgTjegIIDpv0LXj8PAKnaOk/VBzCLLgNzG0xbFb5gypFzaeeelqKSTkqjQK2IoWrm3XXsoOt57ZJt+wq92aEoJMuEN6OwriqIb3AUU3KiLonxUQrV5wO+TLZ0+jMkzzMYmQZFy3GqIoRmOW5yvD4l3dmulBAzMI6p2oMlx/FiiNWjIrg7cY18WS5HkwPNqKvgLbY7iUdq7FEu/4kJYLg1mdv61SnsaZj3aTEx2HHlx57xMk8BPno6jyCfjQ20Vde1FXv0oNO9dFc2mdOottjzYwZVKyNclusreYtNvOtuCXKLaREQbg7k460Krox0zGHk1lWIgDjtssEiyGG5UeVXTb0LRE08QgqkWvbRCnr046pv4Yx0zkjb0xpt4GnshB40kHAbf56Akfb4XFREH2tO710SW9eo146m37KLDb7ZIjWI3sXhsTJDrPLFgwfNxBbbPVT5g8fioJjoI5eoH0pxW7ssNzLNcEeccjmRgRXBCfVEUkHgPBE4UJZ7t0jfvl56iuXJWRh5U1bUs74qpOsvQYyhzDTam3R5BXwr4koI2PiXV2Dk1oytY1su17SypZbiMiSYA062+pjKA0b1VHB0UxEddd3qoKlkGK57jlixCxyDhLdmctR+0TgM1afJ7mvoTwbUJsVcLaqJrw/RC4TOnOc5bNyW9ZGMW0T59kOxWWFHeKQDYmavG465sH2z8K6JrtVfVQasDCuqzs3B5My32uJGw0hjJDZkGpPtOMow9I3IG0Ngiii33rrxoLDG6e35vppleNkTHvC9SLo7DVDXloM1wia3lt1TgXi4UG5l2EXm7WfCIkUmUdx68Wu4T95KiKzCAhd5aoK7i1LwoulEIrP+lV0yrqdYL2bjSY3Cjg1dWCJeY9yX1kg1s2qJATgt7tVoloZN0nyi5Y71Ft8c4yP5TcIsu2KbhIKNsOtGfNVAXauja6aa0FuyzELrd8+w2+xjBuDYhugziU1F1PPRRZaVpERUVUJOPFNKIcyDpZ1XawKNhjMW0hFsk4Z7E5HzRy4E3IV0QIdi8pdC1UiXuEfStEuo45kGSTM7yKzzxje7bdGt7sXy24jbektKTzLzi6IpIQbhRE9ghXvohS+o30yyDqlaLPYosKQxizbV9JmY64yLz7qmyyqqAufvShuT4aJU6/4x1AveXZli9yZgQ7vmltg3RpI7zjjA+53AZBoiIBXR3RdeHBdKC4vY31ikZZastS2WeNIgQJNtZtISXOW1vDUH1NG+IqfDlj2CiceK6B9xOjNzjWXDmTKPLutvvg33JpjqqqvvOak8oKo+NUXaKaomu3XtoVLt0cvb8fN8egvsM4xkit3K1IpEhxLmDgOmOxB4NOmHFRXgmiIlBP45buqNyy+HeMoVi02y2RDZG2QJTjzcyS7ohPOhoAbQRPAJIqotEIHrW5kt9yHH8Fs0eM6EtUu8tJThtC6EFzXkEQCegkuirw14UTCFu0jq3burVovD9rtC3e+2qTZIEZuU8rKJFJZ5umZNoqLw0RNNF9VBYXuk15Y6RY9hsN1g59slxpcpwiIWlUZJSX0AtqqviNUHgmvqoN6f06vV4yTLr9dkjuOzLadnxZjcpiwyTZb3HNR0E3HVRfDqopqlBbMCsk2w4VZLNNUFmW+GzHfVtVIN7YIK7VVE1T4qIRtsxO6RuqV6ydxWvdtwt8WIwiEqu8xklUtw6aInHhxoKW9g/VGzW/JsVx1i3yrBkMiU9DuUmQbbsJuem14CZQF37NV2bV9fqolZrJ08mWbKcakxnAdtVisJ2c3CVUeN1TaVD2aKmhctVXjwohiy/F8xiZ9DzfEmIs59beVqulslurHRxrm85txtxBNNwn2693Dv4Bu9MMQvdkavV0yA2FvuRTzny2oqqTLIbUFpkSJEUtia8f/rqFwmtG9DfZDTe42YDr2akKolBzD/DLI/8AAL6B7o/vvy/K3by5G7zfO9vbr7H6ntolL59hmQzwxi9Y8scsgxZ7msx5JKLL7TrSNSGd6IqipIKaLpRD4wnFsscza65tlbMWHPlRGrZb7fEcV9GYzZ801N1RHcpuaLwSgzdQcWyaRkGP5biwx37vY1fZegSjVpuTFlCgmPMRC2kCpuHu+woVp7pnmV4smd3G7pEj5Ll7LEaLBadI48ZiKOxsSd26kRdpKg93Dt0ollt+A9QrrkWO3PJQtsCNi0KVGgtwHXnXZDkqOkf50jAEEBQdeHr9NBcelmM3LF8As9huStrOgtmDyskpN6k6ZptJUFV4EndRC1UCgUCgUCgUCgUCgqPUf8Xx7+37b+GoLdQKBQKBQKBQKBQKBQKBQKBQKBQKBQVLp70zsOCMXBm0PynxuT6SX1lm2aoaIqaBy22tE49+tAh9M7DE6izs9bflLeLgwMZ5gjbWMgC202iiKNo5rowPaa99BbaBQKBQKBQKBQKBQKBQKBQRUXGbbHyOdkKK67c5zTcZTdcUxaYaRNGmAXg2JH4y07S40ErQKBQKBQKBQKBQKBQVKH0zsMTqLOz1t+Ut4uDAxnmCNtYyALbTaKIo2jmujA9pr30DLemdhyjIrBfrg/KamY4+MmC3HNsWjMXQdRHUNsyVNzSeyScKC20CgUCgUCgUCgUCgUCgUCgUCgUCgUCgUCgUCgUCgUCgUCgUCgUCgUCgUCgUCgUCgUCgUCgUCgUCgUCgUCgUCgUCgUCgUCgUCgUCgUCgUCggr1+OJ94n2VrNj2K+Xa0KyMRQKBQKBQKBQWWD+Js/eJ9iq121bs2Qz1D0UCgUCgUCgUCgUCgUCgUCgUCgUCgUCgUCgUCgUCgUCgUCgUCgUCgUCgUCgUCgUCgxnHjuOtPONAbzOqsuEKKQbk0Laq8U1TgulAejx3uWrzQO8o0ca3ihbTTVEIdewk17aDJQKBQKBQKBQY2o8dknCaaBsni3ukAoKmWmm4tO1eHatAbixm3nX22gB9/bz3RFEM9iaDvJOJbU4JrQZKBQKBQKBQKBQKBQKBQaYWe2N3Z27hHAbk+yMZ2Untk02SkIL6kIlWg3KBQKDGzHjs8xWWga5pq47sFB3GuiKRadpLp20BuLGadddaaBt19UV5wRRCNRTRFJU4ronpoMlAoNG5WO03N2G7PihIct74yoRHrq0+CKguD601oN6gUCgUCgUCgUH4LYCpEIoKmu41RNFJdEHVfTwREoPhI8dHykI0CSCFAJ5BTeoouqCpduieigLFjLISSrQLJEeWL+1N6Aq67ULt017qDJQKBQKDGUWMUgJJNAsgBUQeUUUxFe1ELtRFoBx47jrTzjQG8zqrLhCikG5NC2qvFNU4LpQZKBQKBQKBQKBQKBQKBQKBQKBQKBQKBQKBQKBQKBQVHqP+L49/b9t/DUFuoFAoFAoKP1nvGV2TAJ16xiQMe4W0m33dzYOocfXY6O1xCRNqHv1/U0Ic5zDrlkLXSfD7tYXgTJ8gcRh35sHNTjIrUna2SKiKT6homnYtE0dTy66X6wdMrlcvMi5fbdaydOXsDaUltrUj5emzRTTXTTSiFA/wATcw/5a/pz5oPpH/tPKb2f8U8r+9bdn71w7PXRLRxTqvmtw6k4NY5cxsrbe7IE+5Noy0Km+UWQ6pISDuFN7QronCgjcS6y5zm3U29WGy3FqLajYmrYyVho0EmB0jumRCREhKm4k176FEUH1j8ujYFc4E8xHqFHuYQmB5LaKjSqqmqsom0iAmjbXh2kNCj0RiLWQt41bhyJ8ZN8VkTuDggACjp+IgQQRB0DXZqnbprRDgvTDL+v3UKBNmWzI7dEbguiy4MmK3qSmO5FHYydEpzqtnfVHHr/AIVjFoukVu73phiNPkmwBMHOccBhXfE2RA2plr4R7O6gZZeevOE4Per5kF7tkp1ryoW5YTSEoG5IEXFMXI7IqigunfQVyR1X63YnaMczDIZVvu2NXtWy8qy2IPIDgczaSo20oubEXaqKQ6pxoLni/UzKGut91w3IJjbtnfYck2MlabaVAIRktIpogqWjG9C17xoK3h+a9dOosq/TsTu8C32qFN5cIJzAoKsuK4Qihiy8REAIGuvpoMGBZZ9YXL73erdCv1rbLHZIR7ir7AgJqTjoLyVCOaqnzBe1t7qD0a++1HYcfeJAZaFTcNewRFNVVfgSiHnLpR1zzq/9R7fb746CWC9rKS3t8lsFFW0Mm03im5dFb2cV76JovWC59k926zZdjE6QDlntLZFBYRsBIVRxseJoiEXA17VoMPSLqRkF9vvUBrIJQOW/HJQjD2tg3y2UclIe5QRFLwsD20FO6Qdb87yDqJb7ZkDwLZr41KO3Noy23oTSmQ/OCiKu3kkHFaFE71JzbqinWC34Nh1yiwfeEJH2/ONATaOALzpqR8t401BnRNE7aCtQerfVaFD6gxLxc4z91xZlsY7zDDXKR7zYsmSathuFRVdNw0GxnfXjK7N02w2VBltpk18ZKXOkK02SIy2qh+9qmxOYa8NE+1WhRKTM560ZLLxex4mg205lmh3C6ZFIi7o5yH4ovmIkTTrQj4kTQR13L3IlBEW3rh1B/wAOs48+6x9J8TfiNN3NpoFA0fmpHcQ29OWqptLRUFNUXs1ShR2/p5eJ96wWw3a4Gjk6dCZfkuIKChOGCKSoI6InH0UQpUfPsnP6wknDCkB7gbhI+Eflhu5isA5rzNN/tEvfRLB116h5ViV6w2LY5IR2bxJfanibTbm8W3IwiiKaLt4PF2UIZ86z7J7T1mxHGIMgG7PdmxKcwrYERKrjg8DVFIeAJ2LQUvrd1rzvH85mWjFpDTUKzw2HrkJsturzHjHipGiqiaPtDonpoRD0BargxcrZDuMfixNYbkNL2+B0EMf0FohwROvWQWmZ1KK7SW3wsUw4GNxeW2C845D7TSEooimgA0hFqvYK0TR+Xzqr1SxvpnYZdweakZdlshVtyGw0CRoqCO35sUFCcNXAXx6om7inCg2YGedXcK6lWDGM7uMS9wMhVtpp6O022rZvHyR2q21HXUXdu7cKoorw49gQdp6g9fMhDKrhY7tA8ljLrvOivsNC8bYq4SC1o0QkqA0vtGNBI3b6xOTP9LbLcrXEaZyi7zXbaTm3eyBsICk40BKviPnBohaonHtoUbUDPeruF9SMfxrPLjEvUHIlbabdjtNtk0bx8kdCbaY4i6o7tRVFFeHqCw9GuoeVZP8ATT3xJB73NJ5Vv2tNt7B+e4LsRN372nbQaHTLq3kVw6NZNmGQSQkT7U/KbimLYNj4IzJsgoggiurrv6NBqdAerOa5PlFwseWPg64sBu4W/RptnwKoKqoraDu3A8K/F8NCVVsXU3rtf7Lk99tt6ghDxjc5KjPRmhcNpEM15ao2qKqC0vaqUE2HXLMri50wejk1DDJZqxL2wLQEDnLmtRiVtTQiBCElXgvDX1UKM8nrdkszr4xiVrktjjbc0YD7fKbInDbFUfXmKO5PnUUeC91Cit4x1J+sFkGIXfLoF2t526xKazYrrDYvGLLaPOKCC1tUUBfu0X0UEpduveZhbMIy5o2o1huTxQ8igi0JCL0V9OcrbhoTgo6wWopqu3T5RRask6nZKfW6FiVkmAzYbfFGZfyRptxVBtspLmhkiqKE1ywTb3lQUaL1O68ZJjl6z2yXCHCsFpk8lLKjDTjhiOwiRFNozLaDoKS8wdeO3TsoLXPz3rLlw4pFw6H7jG7W9Zl1vb0UnYjL4E6Bsqbrb4NpqxqKKiku8fhoLB0B6i5HmNlurWQK1In2eUkf3gwIgD4kirrtHQdUUV4iiIqKnChLqdEFAoFAoFAoFAoFAoFAoFAoFAoFAoFAoFAoFAoFAoFAoFAoFAoFAoFAoFAoFAoFAoFAoFAoFAoFAoFAoFAoFAoFAoFAoFAoFAoIK9fjifeJ9lazY9ivl2tCsjEUCgUCgUCgUFlg/ibP3ifYqtdtW7NkM9Q9FAoFAoFAoFAoFAoFAoFAoFAoFAoFAoFAoFAoFAoFAoFAoFAoFBX8/wAs+iOH3LI/K+d93gB+V5nK373Bb037XNvt6+ytBWGOpmZxsrsVhyLDwtAX515mNLC5ty9qsNK6WrbbI+pOJJRLQndab0ke53614uc/DLNJOLNuySgbfNGSQXnmIxB42wVe8uPq46CiZyvqZcrfeMetWN2McgfyKM9LiEUwYQo0yAua6m04i7gPXtSiEXC60XDy0d+7Y6lvT6R/Rm4oM1H0jPK2Bg9uFkUMVJxRXs0011XXSiaNvqL1gXELpKt8e0e9Cg2v3vNPzPIRtspIxmw05TupGZ6/BQTt0znyOVYjYPJcz6UhNPzPN2+X8lHGRps2LzN+7b7Q6dvGiFVndd4cLpgObv2pUeeluQYlpSRqrjjTpgS87l8E5bRGvza+j10TR9ZP1ZzOyHa3QwwJVvvcmJBtUv3o22rsia3vACb5BKCaoQ7i4cNe+gnLPn14fy23YveLENruU22PXN9BljJRnlSVYFvUGwE94aHu1TTXTTvohdaDnU/qXmDmZ37GscxELx7g8p5qWdybia+dYR4NG3GS/VJwJez10S1I3Ww5mDY5fYNjJ++5TJdh2qxjIHTey840ZnIIARAEW9xLs79PXQokrL1SNDyCFlls9xXXHIqXCYy28Mpp2IoqXNYNEb3eztUdO3RPgIaeO9WL9LuNiS+4yVotGUKo2OckkZB7uWrrQyGkAFb5raajxX7KoSsvTzMvpjjDV88n5HmPPs+X5nO05DpNa79jftbdeyiEafUzaWeD7t1+hLPO/fvxr+SlJ0/e/mvY2/ben1UEPZ+rWVP3vGYN4xELXDyncVvmjcm5K7RY5+qtAwC+yqdqp20S+i62Me5ZMhm0FIvZXmRYrRZGn0JyY7HMRJ3eracoEEtxKoqg+njQonsVz4rpOyS3XeCFon4y6CTWxfWQ2TDrXObfE1aYXaQoXDb3UQ3en2WP5bicHIXYC21J+82YpOc4kaFwgA1LY37aDu007F7aD6zXLPoxboUzyvm/Nz4lv5fM5W3zbqN8zXaeu3XXTv8ASlBUsh6zPwlySTZLEt6s+LC2NyuSSeQJSVcEXWGB5LqOckC3mW5NNFT0KpNFiyDPmbdcMUgwIqXF7KpKNx9HeUjcUWuc9J9hzfywVF28NfSlEKB/j7mH0F+nP0GD6Of7T73b3/jHlf3ry2/994dnromi+OdQ4cfLb9Y5sdI0Ow21u6SLkrmqK2eqkPL2pt2oPbuXX0UQqNs64ZFeMFezC0YgkmDCOb7ybO5AyTDUNtt1HPEwqmpiZeEU4be/WiaNoer+TsYrEyW64kEK33Fy3jbVG5A8rrdwXgaoLCKGwSEtFTjrpwoOpUQpmf57dcauVhtdpsiXu4X919mOyUoYaCsdtHF8ZNuouqKvooK+nWa9xI+WpesXG33DFIkeY5DGeMhHkk6qI80GUQOCa66FRNGWzdXr09c8fS+4yVosmVKjdluHmhfPmGG9oH2hAdnOTTbx/wAugfN16vX9Hr7Lx7GFu+PYy+5Gu1xWWDLhORxQpCR2VAt/JRdV4+LuoJXK+qBWyx41dLDa/fhZTIYj25g5AxPxlpXW1I1B1EXhoqL2emiEAXXG6w413evWMDbzsFxgQbwAzxfRlmei/wAo3iwgly12eHv3e0mlE0WbNeoy45fINoj273g/Jgz7lJLnclGGIDKuCpfNubucactOzRaIRjfV5+czjMax2T3lkGQwxuL1s80jTcKIo6q6/I5R8FLwj4E3L6OGpLRb6r9R3MmexoMAaW7sRRnOM++WdqMGfLQt/l9vtd2utBcMIzL6Ue//AOR+T9x3mXZv3zm83ymz572A2b9/s8dPStEEDMvN59dMS8ns92w2JvneZrv56qmzl7E27dO3ctAv2Ze6szxfGvJ876S+f/lfM2cjyDCPfvewt+/dp7Q6euggMX6xQsjvGXwoMDWLiwKTc3nIqS9nMQtooHgHc0uhbi1TjRKLtfWfKnyxiRccOCDaMqksRoM8bm2+SeYTcJKyLAl7Ka6KqUKJSX1igwrDmN3mQeUGKz3La0yj2qy3RQUb0XYnL3maJpoWiceNELRhGTfSjE7ZkHlvJ+8WUe8tv5uzVVTTftDd2fcpQUCZ1yvURL/cjxE3sYxu6P2m43Vme0TqFHdFtXEim22S68wV0Q+/t76JoukLNwl58/iYRNAatbV1GfzPaR13lo3ytnD07t3xUQz3zLPdeVY1YPK876QnMDzPM28nycdZGuzaW/fpt9pNO3jQcJk5quUO3fJcpg3254PCnlGWLAdBi2sR2z2h5hgSB6SXETcXXaOunqol1DIOqFyhZfBxHGMfG9SJ9pC6QZIyhjsC2ThgiHq2SC2gN6oSLxVUHTjrQY2etcRMInX6XaXmb1bp62Z/HxcE3CuW5BFkHdERRLdru29mvBdKFG9jvUS9nk4Yzl1jCw3KTEOdb3W5QSmHm2l0dBTQQ2m32qnHhx9GpCFhdbLnIbiX48aNrBZ84bfFvayBV/xuqyEg4uzVGicTb7Wvw9lE0SkjrBBiWHMrxNg8lrE5ztuBtHtyy3QQUb0XYnL5huIOni07eNEIa8dbMngYREzVnDwkWB6KzJkSFuYNk0489yUaRtWCM9CIfEid/Zwomiea6i5JFu+O2nIMaG1TMgmSozYBPCUjbUaOLyPag0KFvIiDZw0011XWiF9oKBknVlixdULJg79uU27ww2970R7TlG846y2Cs8td25xoR13p7Xq4hiunVtyP1LPBIFn89KCG7ISUsjlCsgI6yRjbOUftDs8W7hu12+kl9PdYIY9KI+fM29XnJSNts2hHkQikuP8Al1YR3YvES3Lrs7E7KDSvHVzIGrhewseMe9bbi4j9IJiSxaUXUDmPNRgUFV1WR117NdNNE4aht3LqrLmXG22nCrR79uVwtrd5PnvjEZYhvacpTNRc1cNS02d3bQaM/rqxFwcMk9xvFNZuyWO6WVXhR6PKHXmCJoBC4o6JtTQdde6hRL4v1EvcvLSxXKLD7iuj0RbhblbkjLaeZQtpgpiAbXAXtT/0akLDh99uN9sLNyuNofsct0jE7dKXV0EA1FFXUQ9pE1ThQTVAoFAoFAoFAoFAoFAoFAoFAoFAoFBUeo/4vj39v238NQW6gUCgUCg17jAi3G3yrfLDmRJjRx5Da/bNuioGPxitB5E6QYVdJPWSNjNxJXoOGypcsxX2UJlwRAh+/eRsvgomXpXq9+a/Kf7Mk/g1oh5m/wAM43/Lx9OPfE/n/wBU8xPJf8T8r+96a9nj7faolE5de5tlumIzoWvm1xJiMyo67kWXHkRlIdOO4UeVR9dEuidMsUaw/rlabKaIDsXH0cnEq8PMOtq6+qr6EMlRPUlEKHc8hjPdVZPU5m1C5icS+stmSIu0yQVVHUT+EIWVe9G5U9NEvaMWTHlRmpUZwXY74C6y6K6iQGm4SRfQqLR5eKOn2Hvzem+U5XEvky0zrAQOMNsPK0y4qChaFt2lvX2Q0Xt0o9JXJrpc88kdKHLxIcbm3RfIyJzWgOrpcvLc8FTgh6Drrp7VEOgdVOmcbCOkGS8i8T7r7wet273g4jnL5Mjhy9EHTdzePwJQa+EdCLxl2N4tcMmyp+ZjjUdmTEsQNqKABCio0jm/RPD4VLbrp2aUKvv611klW56w5pbF5D7SO2mQ6HBUFwDJnTT9SryfJQh0zoRiiY10ws8Yw2S5we8JncquSdDFC9YtbAX4KEqN9W/++/VD+02v6RNoSvXXbIVsXSq/SALa/KY8ix6VWWSMlp60bIi+KiIeZPeN+x62dN7tLx5+1wbLIWQ1dnDQhntyXxlptDYKgnL3IniXVF7qPS7W7A42bdes2hOXSZbG2N0gX7e4gGfjaHaqqhaj4taIV3GbkmKYZ1gitPm46UiJaY7zi6uOc1+WyZEv3StbyWg0AuN9x0eml1nY+9Z4FmdQ27m45vGczIkJLIkHaKh824XevBfVRLrd+VD+tvje3xcu2uczTjt/ksvt9HtJRDn96/4r1u/W/wDxEKCqDbZGQdPb5lktvbFsMS2WO1B2iho42T5Iunb2kv8AGUS9G4zd8aybp7Z+nke/HbsjOwW0nRjcwZDI+VYe3AegiuoEnYXYtEOGwZBWvpp1Vw4gakLa5kRUurYbTfVu5tsLzC1LUV2IQJ3al6aDYnxL703xnBczsN/nOvXdts5FnecVWCRABxWhBOCtru26KK6cNF1oOkxP/NvN/sxP6K3QR/1sIyS7xgMVTJtH5ExpXAXQh3nEHUV9Ka8KEIW4YFHwrr3hEFm6TLoMja+r09xHDHxujtFURPD4daCnu3W+5I71LvMCwP3i33hSFy5NuIAQo8d9JTZEKgfM0BgOCKnBKJejfq+333x0msZkWr0IDgup26eWNQbT/RbKIl5ey7Gr3ccz6h3qAIORcfu8mVNaLxao5PcAF5aoqEg+JS17B1ol0brXlcPKLb0ryhhQbjSHnylIiptZeRyKjra68fATZpr6EoiE91yVD649NGw8Tgy4hkCcSQfPgu5U9HhX5KEKX0zwDK8xmZtDtGTOWG3lOVm5RwbVzzAuG727TbXRBRU01460Ez1iwq0YJZOnVlhOEceLcnnZUx3QVccM2CccLTgPZoidyJ8dCE31yVD64dNABdxpLiEopxVB8+HHT0eFaEKZ0w6ZxsxmZvKevE+2Lbph7W4LiNi5vJ4vnEVF102UFdg35YP1cJlqbL5685KTRAnarTEWM8X/AFgt/LRK0Yxcr1YutmFOXbH3cbF2DHsiR3nEdV9BZWIDu5Bb9o1b4ceztohWsMwqVf8ADuoVyC+yraxZxKQ7b2iVI0tWxddQXwQhQl+b2jrroq0Sx3vLnmcW6YXgIrbD1iOZ5dtkUEHHIclpxs1RUX2z05npXVe+gmsRxZ+wdRemJS9y3C8t+9Zqnru3ynHVDXXjryhDX160QdFemuWZrh12jW/KTstkcl8i4W8WlcR5eWBKS6G39qqJp6qEuvdR+k9qhdB5WNWxCdWwtLcYrzmm8nWVJ1819ZgTiaJ6dKCj/V1sc+42DMszuCnImyoh2uK8SamSNsbndPTr80PD0UJb/wBXTKrfi/RPIr7NEnY9uujrrrLajzFQo8UBQdyiniJdE1oSs/UzLclyvozEumExZDbuQPCw63uAJDcX51HF3IWibiaQV0X2SoL708wKz4PjLFktiKW1ebLkl7b75IiG4XyIiJ3IiJRCy0CgUCgUCgUCgUCgUCgUCgUCgUCgUCgUCgUCgUCgUCgUCgUCgUCgUCgUCgUCgUCgUCgUCgUCgUCgUCgUCgUCgUCgUCgUCgUCgUEFevxxPvE+ytZsexXy7WhWRiKBQKBQKBQKCywfxNn7xPsVWu2rdmyGeoeigUCgUCgUCgUCgUCgUCgUCgUCgUCgUCgUCgUCgUCgUCgUCgUCg591+/NBkn8S1/SG6ENbqR+c3pn+WXD+iJRLn9nzDHrB0RyvFLrMajZHFK7W1bU4SJIcelmaNE00vjMF5yLuRNKCfxoGj6idPbIBo5csTxtwL00HHy7pxmGEBz7kte74KD4axs8iwXqrbWU1mfSS4SIKpwJJEZqM81tXuVSDb8dBl6V2yN1Hs+V5PkDCkxlSR7ajKeFQYhRxEibJOzWQRF8I0GOVhiYx1h6asje7reGnRvItjdZAyOSLUBERGdrbe3du8WuuuiUHOcUhSr707ySbJbUbViFvuzMFF7HLhcDcN51NP4OMohov3WtB1fqP/dvpX/8ASWw/gjoIrqklhXrRavfl/k43C9wO6XGHLWC4p+aXRvmp3FxXb36UFu6HX673rEpr0+a7dIsW6S4lnuz47XZcBlRRl8+A6qqqSa6d3GiJYME/PP1R/wDvF/QToly7CZLFnxHo3k9wVG7JbZl6izpB/vbRz3nm2XHF7BQSBfEvZQS+YqGaZVn1xxhwbjAhYmltORFXmtPylkeb2tmCqLhI2Cj4fg+ELpjPVbGZkXCLLZBYu8+5sthJjsujzLe3HjauuPAgkoqKptQV269y0HG8evjFiwRi5Y/lk4M1C5mEXEgkq7FfRyaoK2ULRUHe2qnu9PrWgut+vlttC9bCnPgys4WIEQTXRXJEi2uCDYdupLxXT1UE9eIr8TIOjEWQCtyGAfaebLtEwtwCSL8CpQc9sNtmY3NuHVRh52SxZ8ouEK7W/RCALc+4jbrrY8S5gm7qunbw7kXULN1pdn23I2rljyeYb6h2lLALjS6gUg3m+S9qneUd4hGhDrlvueM49JsmEBJ5c8oaBbIvLcXexEb2kSmI8sdEDvJKIVbr/Edm4XBhtPnFdk3m3Mtym/baJx9BRwdFTiKrqnGiYRHTi2RrJKyXo7diU4nLel2V1xE3SbbORRdRV0RCNoyVCXv49yUEN0Oau13yttu7tru6d247A2pa6LLOS4CuN6+iKwIUJQv/AOxj/wDV/XlDnSWZwZ1867z8SYEkh3yHb/fDyLptt8QlfeDVNFTmkIN6+ugksUEQ6NdUABEERmZGginBERGF0REoMOf8r/l1w3nPFHZ5Vh5j4lsJseU3qaF9qopx1oJTpneyTqZcLFYMjm5XiY2sJUidNkLM8tOV5RFoJKimu9vjt1/arQTHUj85vTP8suH9ESgo/UL/AI11j/sa1/g1oNq6ZZYMrg9KLHYpLUm6M3W23CZBZVCcitW1kvMC8CcW1HXRN2munDhQY8bzDG8RxDqJYb/ObjXiPcrqbcCSSC9KCU2nIJoV4uI76UTh2rolBHu3i02mH0jxi8zmbfKtZN3i7FJNGvKg2wpstu7uwnFc2onbwoJfGxx/OL51bs0GcxLC9DGKEbZiYlsjbBeHTtFt7bx9NBHdPZVxyjHcwy66NG29bMd+jUZXPaU40QnZpKmq+08orQa3SmNJ6fXDELxKlHKseewGIcyQ8ifyacCKUNsS7Ub5RI0Ka9yr2IiIHRYH/mHun/0aY/pi0HInrparSz1DubGYzrJlUXJbodqs0aVozIJHR2K5C0JHeYW4FJfQnooOoYNInSesV5kT2+TOex21uS2dNNjppq4OndoSqlBEfWCuF5gZpgDlkBXLvIS8QoGnBRfmx2Yrbn/sye3/ABUIRMFLB0/vPUS3nJbjRYNht0SKby6c6QsJ1UTTXibp6lonetBJTokiJiHRaPIBW3m7nbN4L2iqxiXRfWmtBW7Vb5d/zvObW42vuSw3S5X2Yq+y7LVlWILf6whcd+JKDr/RH80+MfkY/tioiXA72mLJbOozs7JJMW9NZPcXIOMjJVYk1QkNk3zoOi81DNFFS/Up9zRK35M9Zn+rPmMnv8vDScxiI4TkGWsJxHydVSY10Leg8fBp3UGzhV8yC9z+kc++Eb0s376DUt0dpyGAhuCy8Qqie0Cdvf299BHWrLcdsHRXLcQuklprJIzt0t3uk1RJDr0twxZNppU3GPziLuFO6gkrNdrbhvVfE4uSyWrco4HDtzj8k0abCQ3IUiQzPQR/eCTivbwoK9NPztnu+eMNE7jzGeRLrvEFUXYMLVlx9E7wIne3TuWgueSXS15v1Wx5rFprNyC1Wi7OzpUQ0caHz0fy7LZuCqii71129qfYDW6fdULBZumGM2Vtpu4ZMklu0OY4rgtyge8wQG442omQiA+PVR07tUWgrNugy8hznObMYL7lsl1uV+uBL7LklGeTBa/WmLjvHgu2glch/wDKA1+Rwf8A4g1Q51g67pbFynAUul0dssDzU7n3OO/5V1lPLjoovJ7Gq6D8dCEj0Wv0yfcMrtzF3k5DjNrlR27Hephc113mNKUhpXlRFdRo0RELv11oKr1ctUi4dUrocRP+8bbhgXS3kntC/Au6SB2+suWo/HQY8IR2bneEZTIbVqRlUrJbpyy4kDBMsMxm1Xv0ZaFU+Ggw2yzzU6tB05Jpfclsvj2XNrp4EjkyJsNCn3IyXdvGglsZzrHsFf6mxL++yzdGrzNu8WC+aNOTGJbYnHbZ3Iqnu26eFF03aqmlBsWfKIFl6sFd8nRrG2MkxuE/EGU4IMtutLq7FJ40aHmN7uzRP0UoKLeLlGTC7pl2wlss/P27hCcUVTnRWddXRFU10JQJOzXhQdFW/WXK+ueOvY9LZuUWx2qY/PmxSF1ofNaNNtq4Ph3d+3XX9Gg6PjOUWLJ7O1eLHJ85bXyMWn9jjWqtkoF4XRA+BJ6KIStAoFAoFAoFAoFAoFAoFAoFAoFAoFBUeo/4vj39v238NQW6gUCgUCg1rpAbuNsl29wzabmMuRzcaVEMRdBQUgVUXQk14UFS6bdJccwEJx252RNn3I0KXPmEJukgqqoCbUFETUlVe9V7V7NAs2QWSFfrHOs01TSHcGTjvq2qCexxNq7VVF0X4qCuf4T4v/hx/h9vk+4fuuYPmPxrzft7Nv75+p7KCMPoLgjl3sd0d826/j7MaPBbN0FaIIZKTXNHZ4uK8eKa0TVJX3pNjV5yObkMh+Yzcp8E7Y8TDogKMOBsLaigSoSiumutEMMfoxhLGAv4MDb62eS75h1xTHzCu7xND5m3TcmwR9n2eFCqy4rjkPGrBDscJ59+HBBW45yTRxxA1VRFSQR4DroPDsoOYj9VbpmIK2j905RKim35kEEtPSiNUTVO5R0DwDIotpiSQkxYtljeUgsxHRAUb13Lu3g4pEq8VXXjQqj4P1a+ncK13K2MuXDy11FkJSk+CkiMOo6G1eXw8ScaFXRsfskKw2ODZoSmsO3shHYVxUI9jabU3KiJqvxUQqGedGMazfI4F6vUqYrcFsGltrTgjGdFtw3E3ooqWq8xRJUL2eHChVfhERFBFEQUTRETgiIlBV8O6cY9iVzvdxtRSCkZA8Micj5iYoYm4actEEdqavl260H31A6e2POrQzab05ICGy+MlEjGLZK4IECblIT1TQ14UGDMel+L5ZjMDHLmLzdutptHE8uaA4PJaJkU3KJcNh8eFB8Yp0sxvGcjm5Db3JTlxuDAxpKyHBMVENnFEQBXcvLTVdaCvT/q54DOG6A8/cEC7zQuMwAfBEV9vnbdvza6Cnmj4UTVY816X4vmGPwLDdEebg20wcirGMQMeW2TQjuIT8O0vR6KIRWC9EMWw/IpGQR5c65XN1tWWn7g6LqtAWiLtUQBVJUTbqvdwoVZJPRHDZD+TPuHM35Xp700dFETR5H/AJrweHxj368KFWQei+GB0/PBW0khZnHvMOuC4PmDcRxHNxHs2/aoPs9iUKorJfq84TextbjcidbJ9piMQGJ8R0RdcZjNo03zdwKikgJpuHRfi4UTVntPQHA7bht0xZrzRx7yTJ3KcTg+ac8u4LrYoSAgCIkPYg960KtOzfVr6b2u6w7l/LppwDFyOxLfRxlCBdR1AQDVBXjprp6aFVsb6cY8GfuZ0JSPfTrPlyFTHkbEbRvgG3XXaP3VEPjOOmWOZnMs8u8FIF2yOG7D8uYgik4TZFvRRPXiyPooMeU9LccyXJIORT3ZTVytzBR4xR3BAUEt/FUUC8ScxdONB94d0vxbEsanY7bBect9yN05ayDE3C5zQskO5BHw7B4JpQZun/T2x4LaHrTZXJBxH3ylEkkxcJHCAQXaoiHDRtKDUtHSfE7XOyeY0j7xZarvvdp8xJtUfJwjFsUEdqLzi7VWghh+r7gf0PdxRw5rtsOT52O448CvR31DYRMny0REIfaEkUe/TWiaseFfV9xDGMgZyApk673OKm2Gc5wTBrw7UIRER1UUVdNVVE7k140KrNhHTjHsNeur1oKQR3h5JEvnmJohopL4NBHRPnFohlz3p9jmc2T3RfGzVoDR2PIYJAeacRFHcBKhJ2KqKhIqeqgqeF/V7w/GMgYv5TJ13uURNIZTnAMGtB2ooiIDqoovh1XRO5NaJqsmH9MscxP3z7rKQXv1zmzeeYnoXj9jQR0/fF9NEKvF+rd09jMW+OLtwcj22Y5Pjsm+CirzqMoe/RtNRVIwJpRNVmzXphjeYXO0XO5nJamWQ1chORnBb8SmBpv3CeuhNppRCmufVb6buG8XmLoKSCU3QGSCCqquvFOVRNUzeugHTy7W2yWx5mQxBsIG3DZYdQUJHTQ3FdUhJSUyHVV1TtWhVOXnprjl2y6z5VI54XKxgjcFtoxBnaKkSIQbV19texUoh9dPunGPYHbJNushSCjynvMOrJMXC37BDgoiHDQUoMnULBIOb48tkmzJMJhXRdJ2IQia7UIdhbkJFEkNdUoNzEMSs+J47EsFpAhhRBVEJxUJxwiVSM3CRE1IiXVeHqThQc1uH1W8AlXF99ibcoMCU4jsi1x3m0jqqKqoI7myJBTXhqq6dy0TVc8r6U4lkuKW/FZTbsWz2txpyGzENAIVZaNoEUjFzVNri668VXjrRC4UCgUCgUCgUCgUCgUCgUCgUCgUCgUCgUCgUCgUCgUCgUCgUCgUCgUCgUCgUCgUCgUCgUCgUCgUCgUCgUCgUCgUCgUCgUCgUCgUCggr1+OJ94n2VrNj2K+Xa0KyMRQKBQKBQKBQWWD+Js/eJ9iq121bs2Qz1D0UCgUCgUCgUCgUCgUCgUCgUCgUCgUCgUCgUCgUCgUCgUCgUCgUGORHjyWSYkNA8yfA2nBQhXjrxFdUWgORYzrrTrrQOOsKqsuEKKQKSaKoqvFNU9FBqvWKyPXALi9b4ztwb0VuYbLZPDt7NripuTT4aDZaiRGn3X2mW2339Oc6Iohnt4JuJE1LT10EFldpyh63KziMyHaJkh0imSX2Fc1QwUVMUBQ+dRdq7i17KDZw3F4WK4vbsfhEpx7eyjaOEiIpmqqTjionYpmSl8dBKuRYzjzT7jQG+xu5DpCimG9NC2EvEdycF0oMbdttzcZyK3FZCM7qrrAtijZbva3CiaLr30H25DiOi0DrDZiwQuMCQiqAYeyQIqeFR7lSgwzLRaZpi5MhMSXBTaJvNA4qJ26IpItBsttttNi22KA2CIIAKIiIidiIiUHy3FjNvOvttAD7+3nuiKIZ7E0HeScS2pwTWgxLa7YsFbesRlYBIolE5YclUVdyorem3ivHsoP2Bbrfbo6RrfFZhx0VSRlhsWgRV7V2giJQYodkssGS7KhQI0WS/wDv77LLbbh8dfGQoilx9NAj2Syxn0kR4EZl9NdHW2WxPj2+JERaD7ctVsccJxyGwbhGLpGTYKquAmgGqqntCi8F7qDM5FjOutOutA46wqqy4QopApJoqiq8U1T0UHwNvgCw6wMZpGH1InmkAdhqftKQ6aFu79aCmP4Jfrlmluud3uEUsbsDpyLHZ4rCtkjqt8tonzUtF5KKuxBRKCxTcajTMmtt+edLm2tp5uKwggg75CIJOEem9dA1FB10469tBKPx474iL7QOiJIYiYoSIQrqJJr3p3LQRuRW65SILj1kWJHv4IIwp0xnnA2O9FcFUFRPQg3JwLtWgjsBw97GbZLSbLS4Xi6y3bjdpyAjYuSHtEVADjtABFBFNfs0E97stvkvI+UZ8l/svLDle1u9jTb7XHs7aDIkSIMkpYstpKMdhPoKcxQTjtUtNdOHZQfIQYIMusBHaFl9SV9pAFBNT4GpjpoW7v17aD8dt1veijEeitORQQUCOYCTaIPAUQFTamndQfUSDChtq1DjtxmlXcoMgIDr6dBREoPpyLGddaddaBx1hVVlwhRSBSTRVFV4pqnooK9n+JLkeJXu0wUYj3C7R+R5twdNdFTbzCFFJUTSg37DjlttUdggiRguKR2mJUxpoBcdVsBFdziIhknh76DYl2KyTJbcyXb40iYzpyZLrLZuBouqbTJFJNF9FBDBgVqLMbpkkxG5pXKPGjJFfZAxa8tv8QkW729/Hh3UEXeen10YyJ/JMPlw7Vcnre3bEjvRd0dAGQT5OqjRAqmu5BTh3UEzg2Gx8YxhuzOP+8HnCdfuUxwERZMiQam84QakmhKWmnooJpy225yM3FcisnGa0VpgmxVsdvs7RVNE07qDIkWMkhZKNAkkh5ZP7U3qCLrtUu3TXuoNYbJZRlebGBGSVvVzzCMt8zeq6qW/Tdrr30GyMWMMg5ItAkgxQTeQUQyFOxFLtVEoPx2JEeeaedZbceYVVYcMUIgUu3YqpqOundQYn7Ta5Bm4/DYdNxRVw3GwJSUOAKqqnHbrw9FBmeixnybJ5oHSZJHGlMUJQNOwh17F9aUHy3BhNq8rcdsFkqpSFEBTmKvap6J4u3voPthhiO0LLDYtMgmgNgiCIp6EROCUGqNksoyvNjAjJK3q55hGW+ZvVdVLfpu1176D9lWa0THkelwY8h5EQUcdaAy0TsTUkVaDYKLGJxp0mgJxjXkGoopBuTauxftdU4cKDWesdleuDdxet8Zy4NacqYbLZPDp2bXFTcmnw0FZm4D57qcWUThjSrQdiSznAfDmETqTPMoaiQqChpw7ddaC2tQobMRIbTDbcQQ5YxwARbQNNNqAibdPVQYrdZ7RbAMLbBjwQcXc4MZoGkJU7yQEHWg+QsllC4lcwgRhuJIqFNFltH1RU0XVxE3/AKNBmbgwWieJuO0BSV1kKICiuKuvE9E8Xb30H4Vut5Q/JFFaKHoieWUBVrRF1RNmm3gvHsoEy226cgpNisykDVQR5sXNuvbpuRdKDJHjx4zQsx2gZZDgDbYoIp8CJolB+LEirIWSrILIUOUryim/l67tm7TXbrx0oML9vZSOiQ2WWZMdowgOK2KoypDom1ETgPBNUTtoKxheF3u3326ZLktwYuN/uTbMUSitKywxFY1VG2xIjLxmW4lVaCyy7JZZspqXMgRpMpj94kPMtuOBouvgMkUh4+ig+rjaLTc2hZuUJic0K7hbktA6KL6UQ0JKCt9QMIfyK1Wa320mIjdrukOeoGiiHJikqk2Agi6KqLw7qCyW+0Wm2o4luhMQ0eLe8kdoGt5fdFsRNV9a0GpiuNxMcsjNqimTotk666+aCJOPPuE86aiCCKbjNdERNETgnZQS1AoFAoFAoFAoFAoFAoFAoFAoFAoFBUeo/wCL49/b9t/DUFuoFAoFAoFAoFAoFAoFAoFAoFAoFAoFAoFAoFAoFAoIvJ8ktmNWGXfLoRjAhCJvk2O8kQjQE0FO3iSUFQHrniHmYTD8O7RPeEhqLFelW95lonXl0Ad5og8e34KFHQ6BQKBQKBQKBQKBQKBQKBQKBQKBQKBQKBQKBQKBQKBQKBQKBQKBQKBQKBQKBQKBQKBQKBQKBQKBQKBQKBQKBQKBQKBQKBQKBQKBQKBQKBQKBQKBQKBQKBQKBQKBQKBQKBQKBQKBQQV6/HE+8T7K1mx7FfLtaFZGIoFAoFAoFAoLLB/E2fvE+xVa7at2bIZ6h6KBQKBQKBQKBQKBQKBQKBQKBQKBQKBQKBQKBQKBQKBQKBQKBQKDHJkxosdyRJdBiO0Km684SAAinFSIi0RET10EZGzHEZUhuPGvlvfkOkgNMtymTMiXggiIkqqq+qg+7jlWL2yY1BuV4gwZr2isxZMlpp09V0TaBkJLqvoSglKCMaynGHpvkGrvCcnb1b8qEhond6Loo7ELduRe7Sg+rxkmO2VGlvN0h2xHlVGVmPtMb1TtQeYQ6/FQZZl6s8K3e8pk+PGt2gl5150G2NpeyvMJUDRe7jQY28ix921e927nEO0/1gL7ax+JIP76hbPaXTt7aDK/eLTHt43F+bHZt5iBhMcdAWVFzTYSOKu1ULVNOPGgxXHIsftkJufcrnEhQXtvJlyH22mj3JqO1wyEV1Timi0H6N/sJR4kkblFKPPJAgvI82oPkvBBaLdoar6BoNhJ0EppQUkNLNAEdKKhjzUbVdENQ13bdeGulBgjX6xyjbbjXGK+48bjTINvNmpuNDucAUFV1IB4kididtBsNzYbkh+M2+2cmMgrJYExU20cRVBTFF1HciLpr20GjbMqxe6ynYdrvEGfLZRVejxZLTzgIi6KpABEScfTQfszKMahXFq2TLvCjXJ/TkwXpDTb57uA7WiJDLXu0SgxycxxGLIcjyb5b2JDRKDrLkpkDEk4KJCRIqKnroNyHeLTNNAhTY8k1bR5BZdBxVaJVQXNBVfCqoqIvZQfUG5224Nm5Alsy22jVpw2HBdEXBRFUCUFXQk1TVKD6bnQXZb0NuQ0cuOgk/HExVxtDTUVMEXcO7u1oNZ3IsfathXV25xG7WCqJzyfbRhFQtqorqlsTxcO3toPiPk+NSYTU6NdoT8J91I7EpuQ0bRvL2NAYkoka/coutBuPXCAxKYiPyWmpUrd5WOZiLjuxNT5YKu4tqdunZQaUfKsXk3Q7RHvEF66tqQuW9uS0UgVH2kJpCU007+FBkuWRY/a3RZudziQXTHeDcl9tkiHXTciGQqqapQfTV9sjzUV1m4RnGpxK3CcB5sheMVVCFpUXQ1RUXVBoPyVkFhiOPtS7lFjuRQFySDr7YE0BqgiTiESbUIiREVfTQYYeW4pNkhFh3qDJkuro2wzJZccJUTXwiJKq8EoPqNlGNSro5aI13hP3VrcjtvbkNHIDb7W5oSU0079UoE/KcYt8hY0+7wokkURSZfkNNGiL2KomSLQSXMDZzNycvTdv14aduutBG2/J8auMjy1vu0KZIVFJGY8hp09E7V2gSrQSaqiIqquiJxVVoIq3Zbitzcfatt5gzXIoqUkI0ll0mxHtU0Ai2onroMI5xhREgjkFtUlXRESYwqqq/r6DLKy/E4khyNLvcCPJaXa6y7KZAxX0EJEipQZbpkuOWlhmRdbrDt7En8XelSGmQc4IvgJwhQuC91Blm3uzQYjc2bPjRYbyijMl50G2jUhUhQTJUFdRRVTReygwRMoxmYD7kS7wpLcUFdkm1IaNGmx4qbiiS7RTTtWgkGH2JDDciO4LzDwo4062qEBgSaiQknBUVOKKlBrjeLSUV+WM2OUWKRhKkI6CttE37YuHrtFR79eygxXHI8etkJqdcrpEgwn9ORKkvtNNHuTUdhmQiWqcU0Wgw3S/Rhx5652yZCcJ5ovdb7zwJEekEKowKuoWiibmieFaCIxrL75cr0UK8WkMfFY4lHhy5MdyY+/qquk02y4erLYj7SpxX4KCzS50GGLZzJDUYHTFponjEEJw/ZAVJU1Iu5KD5K520ZyW8pbIzyb5wxFcFHlb1VN6N67tuqdulBqWvKsYu0l2LarxCuEphNX2Islp5wERdF3i2RKPHhxoNqHdbXNekMQ5jEl+IfLltMuA4TR6qm1wRVVBdRXgvooMKZFj6synkucRWYJbJriPt7WCVdu11d2gLrw8VBsu3CA09HZdktNvS1VIjZGIk6opuXloq6nonHhQaS5Xi6Xb3Mt4g+99dvu7zLPmd2munJ3b9dPVQYnc0w5l02Xr9bm3WyUHGzlsCQkK6KJIp6oqLQZJ2W4rbxinPvMGIM4UOET8lltHhLTaTSmSb0XVNFGgkDlRQeaYN4Bef3choiRCPYmpbBVdS0TiulBloFAoFAoFAoFAoFAoFAoFAoFAoFAoFAoFAoFAoFAoFAoFBUeo/4vj39v238NQW6gUCgUCgUCgUCgUCgUCgUGvNuEGAyr82Q3GZThvdJATX0ca8X5LbIrdNIe7Md180tistGHluMzXxYjXJhx4uAN70RSX0Ju01WsNmsxXTSLoqzX6PLbFZtmiWqyrFAoFAoFAoFAoFAoOe/WBMA6PZGproitMiir6SktIifGq0IQvW5FTHMCRU0VMltKKi/xTtEwzXMsyv3Vm8Y9b8nlWO3W+3RZTbcZmO7qbqqJa80CX9GgqNr6jZjPwjpyE3Iks65M/dAvGTONsqTfk3nPLtJzEFkOboga6d3w6hdukF9vM6/ZhbJt/LI4dpkRG7fPVGNCF1kjPRWEQF8XD4qCM6kdW38H6kSGpkhXLUmNJJg2rwiL1zcnq02u9U3D82K7uOiCirprQfFzm9RIx4dhkzISbyPLZEqXdrpHba/kseKyj5RoqbdqJp4RNdV1T0cKDBPyfMMXXPcafvD1xdtVm984/dZAtrKACRQMXVEBA9rns6j+kgZJXVpia107h2XIWJN1uE6AzkEdg2jcJtxn54XB0XZ8526acaD492dRP8UvoZ9PJ/lvcfvjzflofM5nm/Lcvby9NunHWg+GG+omSX3PG42Wy7czjj/Ks0dhthBJ5GeZ8+qtqRN+FPDr3r6NFD6hZ3lWbM4FZ4dwcsjt+hSJ99uEUW+cow15WxjehiHMdFVXhwTT1oobcPJ8ss1v6mY7NurlwnYtbzn2W7ui3z+XIhuPNo5tFAImjDtUePwUEZa7ln1vf6bXKXlkq4x8sNgp0B1iMDYo9FR9REgBC4KWlBA33P8AMH8ZynI1zhLVeLXPfixMVbbiCQNtPC0KKLoq+S7VUlKg9APO3U8dN238s7qUNSic9VRopCtat8xRTVBU9N2idlEOU2W55ZauomO2H6WPZJdZTbx5jajFlWIaC0ho62rbYKyiOGIiK+1w7NaJQ2b5dlGKyVuc7M0cyZbqKhicVWXog203kEW3QRtHALlEnjIk49nHjQdjzy4TLbg2RXGE4rMyHbJkiM8iIqg61HMwJEVFTgSIvGiHLpHV5uXjvTaPasiYfyG43Oyx8ijsm0bxNPtaSxdDRdmrqohaImi0SwdVciyTHSv14mZqlqujLwFi2NwyZeFyOCD4pTBNK4queJVVV2j6VThQTOVdRsgwq5RMiuaOXDFsht4eWhtiilEuoM8xtkFQdytyU4eLXQuPBE4hry5vUdCwvDp17dh37Jjl3C+3FgGkcisMNo75SMiiojpuQN3FdU110Wg2bUecnecu6fjkj5z4EeNcMev7zbKvgLyKqsyUQNhjvTTXZrpr6kQKiP1jij3uA/dn+QlsgTWL/Z2NhA9c45o21yXEQtRcXiKoWiJrrrprQotl7u+f2XonecouN31yOW23OjowLSsQm33m+WwzoKoaC2fEi3ar3r2qGvbr3luMZ4EK75FJvtrXG5N7dZfaYa0cZNOAq0Ar7Ir8tBWMe6n3Nl7EL2/mg3a45Dc2ol8xhFY5MWPNUkAmwFOY2sfQdVVeKr8oWWL1aYhNdRId6yFiNdbfOns4/HfNoHBbbZ+ZFsdE3/OdmuvGg/cd6hXwbnhDt3uZe7ZmMSLreVIQQTdZBDV4tBRU0TXgPCgrVn6w541jfUq/XFxUet7VrkWGGYN6RG7upqwuiD4trbrRKh69lBN4nmsmDm8SxxMz+mEO62qS7IcU2XCiz4ocxSBWhHa24Ou0F/yUGh016u5R/hplNwyOYsy8W6KM+1PmICrjcsSYjgggIou2U0orw76C8dB77lF4xGceTTCm3WFdJUJ14hAdEYQE2psEE4Fr3UJasDqdb7V1Qzi0ZPfo8G2wvdfuWPKNtpB5sRXJOxVRCLUyFV1VdKCDxu/5nkPSPFLvOycLNHkSJR5Lf3DZYkchmQ8202ypgrSEW0U10ReHfxRQsHRDLpl9ZyOI5dnL7BtVxVm13V8EB52MYIQ79ohu0XXQtvHX0aUJRPUvq3MwnqQ9Gee5tvPGxet1qLYLbt0dnq02ROKiKIo2K7lUtEFF76CSu1uzyDi1kC+5i3a2yfOTld83sMONiobmosNSDl7d/h1VNe/j7NBSF6l5YnSbKp1pvjlwk2i+NwbNeXGwR56K461s5iEAiqkjipqopwoLlGezDD+o2M2q6ZBIv1sylmUzJGUDacibFaR7ezywDa2e7aIdydvdQVW55dlGNXqwFcMzS45VNvLUa94vGVl6CxCkOqGwdrQm0YDt4mu5VXs7VULDE6rRbfd+oFvv2QMRJECUbdhjyDabMRSPqiNoqIpfOenWgr2Q3zqEHRKH1CjZZKjzW4MVXoQsRlbdddlCyThETaki7XexOHCgtlzlZXimU4VaJeSv3SNdZ08rjIktsNasNRAIG15YiiCBip69vHjwoKrYuqWY3mX1HuKSjj2uLZJNyxhnYCcptsXAYfRFHdqfK36FqnH0UEhI6vNy8d6bR7VkTD+Q3G52WPkUdk2jeJp9rSWLoaLs1dVELRE0WghMq6lXR+bmdzbzQbHOxuc5CsOOIrOyUkFU5pPNmiuOc4tRHRUoO92C5pdbFbrogoCT4rMrYi6onObE9NfVuohw/pn1ayhOnGU3DJZqzLpb4Y3K1SDABU25QmwyCIAii7ZTKj2d9EsVi6gdRHenUSBKua/Su75R9HPeZNtqUZvw80xFBEFUNqomqa8fTQW2FcclxPqGmKzb7Ivlsu9pfnQHpyNeZYlRdd4obYghAQJrpp/l1CO6e2zqRk2AxMlXNpvn58SSTEJWIiNI+nMaZVT5aFoJiJUH6vUbIb105wkLZMKNk2Rz2LZNkoAcxtYpEk53YSKKL81rpp2FwoMci2dRGupkTEEzyesaTanLkUry0PehtvcrYicvTTTjQX3qldrpZOm18uVukkzcYURTYlIgqSGiom7RUUf0KIc7yHqfk555hNktUpQt6OW5rJHhEF5si4BzQYLVFVNGm1NduntfBRLbYd6iZu9mF6sWQSLWtjuD9sxy1MCykd9yCiKRSFdFd6PkWntJt+BNKDdfLPsh6gHZUyCRjflrHCnSokRuO+KSnjMHh3OCeqIo6aovdQQbeb5t9CoFqbvBHfrvlL2PN3t1trmNRm3iEnRbFBDeghw4d/wUFpx6ZkmNdT28QuN5k320Xa2FPgyJyNLIZkMObHQ3tC3qBBx4p29nfqFHjXfqKvTq35yeYSyck3IYx2xWIvJ5a3Ioapv5e/2B1oLpb+ptvtnVHN7Pk9+jwbdD91JZY8txtkR50RXJGwl2qWpkKlqq6UEnnyXmQ/Gnrk441g8aKr826xHGkfdkuuCDAobgOALWha6p7Srp6FohSY2c55M6f4rBGebV4ye8Fbot9NkAeW2AZEksWlTajhtCm3VOKce3jRKYYvGT4pmt0xOZfJF5hS7C/d7TMmo0spiQwpATakAgJiqJv9nhp2dq0FRwPqFlEmfhSsZiWQ3G+P8ALvuPExHXy0fYROOqbQiYK2g68V4/BrQbfVHKsoxNLzepWaixfmrgJWDFIytOsHbkdAR801y+YJE2RERKSJqmiKq6aBPdRI2d23LrBHgZlNjw8luTkbywx4qjGb2K4iNqQKRadnioM7OclivU48fyrJwW0s2Jl1uRO5LHNmFIJCc8KD4lbTsThQSXUXKLlNl4hjuK3UYpZbJdVbxF2PKMKI1zn1YLQw3EhJoXdQQGXXTqdgmLZGjlyKbAGVCbseRzBadkMMyy2SVfBtBReSSpsIh0XX4EoM2G328s9V41hHM1yu0P2d6a4aJEUQfF4QFN0ZPuePFe+g7BRBQKBQKBQKBQKBQKBQKBQKBQKBQKCCvX44n3ifZWs2PYr5drQrIxFAoFAoFAoFBZYP4mz94n2KrXbVuzZDPUPRQKBQKBQKBQKBQKBQKBQKBQKBQKBQKBQKBQKBQKBQKBQKBQVbqjc8nteA3ifi7RPXxhoViADaOkiK6IuGLaou5QaUiRNF7OxaCqfV7yXqFfsYnSMxB0jak7IEp9lGHXA26miigtoogXYWnpTuomVm6vfmvyn+zJP4NaIc1u2MY3bYHSOfbrTDhTpVztfmZceO0067ujby5jgCJFqXFdV7aJZ8Uxiw5NjvUq8X2EzPuki63WN5h4BN1hqI2gsNtGWpN8tOzTRez0UF/6NXGZcOl2NSphEcgoQARmupEjSq2JKvfqIIutEOAXu3m/h+QulirLEYcikK9nyEwsiICXBNyo02nmy2p4fRxol1ix2iy5P1ozpy9xI90atES0xLY3JbB5sGZccpDu0TQh1I+9PTQQfTrGbNdMSKLOZW7riV6vI45YHXmxalKwmrbRo9qJbCc8JLwHXjwoK3MYj/4Z9TI78IbNNcvNuObjAfvcIHJcZG9CHwFzxFS3B4fRQY8nekTem7fTtxwikY07fDuJ9/lrHHcdiKqJ9q4shjT06UFrxy3wb91MxW23mK3Mt9rwiNNhRZAo41z3nG2Te5ZIoL4PDx9FBgg2fFG7Z1Vx27KkfFbNOCfDJngsN11jmr5bRfCYOCiCI9/DTjpQc1dzrqac+bOk2+Qzc3cZis3S6NonOG2K+jhTgHgiOG04g9vAtxcNOAdYyNiHjt16VDg9r97xWRuJ2yC282wsgHoGquK87oG5RNXCUu2gr1+v2RLC6yXGbbjsN0OBZWXISvtyCAHRdZVeayuxd7Zr2dmtBY8xxiwYqvTK4WCExb5w3y32w3mGxbcdjTGiB9HSFBVzdt7S14r66DVwjDsWzHF86uGTstty7he57b92fRtH4rUdQRpG3XE+bRnu7vTwoNrN8OxFM76bh7ugzguT8v3jMOOwZT9sQSF2QQhteUi8eq68V1oNTL7mOLZ7fYWPR24twnWK3WnH4ccBaAZUuU8DewRTaKNopOdmnhoJr6uFoCy4/ldnBxXQtuT3CGLpdpIw2w2hL8O2hLRS9ZRa+t2aFYcdPITdiWtJABLjxOUgsrtVVfVN27Vez0UFZxORjP8AhXibd8t8q7XBy9zXLPj0blmkmWL7qaP8xOWrbaH4lVeHbxoJDD8bhXlrqpZchhR8diI9FlHFjGJs29xIxPI82YC2O4NokaiiIvHuoNLp9kN1yHHcvzi8y0dyrHrEcS0s7SAmWPJE+M3aX28s03bk7kVOxaDJkONWGy9BcXyW1Qmmr/D903Fq5MgAySkSDbJ1Dd9otVdVNCLTs9FBcb9ZLLf+v0OFc4Ua5RoeNG+9HltA+2JFN2Au0xId/FdPVQc4xe4w7Z076QXGa4jMOHdLm/IdXsFtt2SRL8SJQT/TWyleOptxuGURG5ZZZj4XiTbZbYPNA05cVGI0oGhCvLYYaXj2LQZ8PstitcDqneYNoiBc7FcLotnfajtI9HRqJuAI5IO5tNexAoJTCOnmEn08wW6vGzarowcO5N3VtWm5D8p1FcJhx1xNziOqaioerRKDl+YNwrXYs/x654x7yyiPNKa/lQAxI5LE14HI5OPGvNZUw4bE9Pw0HqH/AMN/7n/qqIeYcNiKFi6azpGMs2OGzeWHHM0bJgnZejriDHcBlOeIul4FJ1dE09FEu39f7hLgdIMjkRTVt0mmWFJO3ZIktMuJ8YOElEQrmc4jjWNX/py9Y4EeGa3QLS8TLYD5iJJYUHRf2onN3CnaWvavpol+QMHwtOvFwt6WC2+Qax9iQ1E8oxyReWUo80W9m1D04bkTWgqmQ2Oxz7H1kvEi3xpUuJcCahT3WWzdaNtsEcFpwkUw0VeOi0G4+twn9SGmkxMMxbt+MwGmIDr8ZhuOMhEJx3SV4CIvZ1HjpQa7tomNdLum1lvrLLyN5lDiPRVdYmtLHJ6SiMmbROtmiAWxR17OCpQSN7s9otGUdU4dqgx7fETDyJI0VoGW0ImHdV2NoI6rQTvTXqTPgWfCcfyDHn7VEulvixbJd/MMSGZJtxg2bgbXezzB0UULjx0oKIzfMqj9OOotvh40c2zvXO8+ZvSTI7Qs7l0PWOa809iJr4e3uoLTilrt1/6k2CJeY7U+HacLhPwYcgBdaF58wFx3YaKm7b4daCr3ltm24/lliiojVptmaQSgx04AyL5iZth3CAqnAe6glMfnzL/16sWXOOKtuuw3WNZG/tfIW9rlA6nf886Th0Fx+sTKeh4nZJbDBSn49/t7rUYOBOmCmQtjwXiSppQhz5+5SF6Q9RMnmGadQH5Pu3IBLgcRopTbAxWdFVUZRk+C/bLr26UFuzfGMfxK9dNJeOQWYkgbxHthSIoC2T0WS2rbvNIP3zUU3alr3+mgqWL38MJznMcjeX+RXebkjBAq6Csy1PebYT4TbccBEoIG02iXaOl/VSDMIimi3Z3pin7XPkCDzqL8BuKlBfZt8yq5dQ+mbd7xo7Eyy9L8q8cyPK5+sPRdBYVVDRERfF6aCq5S7j8ixszcTx8ztKZGy+9mc0mRkyJTktVNI20ecbe5dN5KKJppprQXzO8Mw/8Axh6ese4rfyboV7cubXlWNskwiC4BPjs0cUTVSRS10XjQVq52+VP6jZ7bouEtZFFhQ4FqhNq/DiBbYqxFUeQMjbtQyVTFW9Nu3toOj9M8ZZl4jhl0v7ISMhx6K8xBlNyUfBtHUWOehx3CYd3MgKcd2nw0Q6BQKBQKBQKBQKBQKBQKBQKBQKBQKBQKBQKBQKBQKBQKBQKCo9R/xfHv7ftv4agt1AoFAoFAoFAoFAoFAoFBC5bk0bHrScxxOY+a7IrP3bip3/qU7VqrrNVGGzenbzLWj0s5r92NnO4TeL1crxMKXPeJ10lXai+yCL9qA/apXI5s9+W7eumrrcOCzHbu2xRo1iZk21m2WNCAhdH0FtNoopa8E07dddezvq1GuzR+9KpOhwz+7Do3TfOp16edttzUTlthzWZAog7xRUQkJE0TVNU7K3fDNfdlmbL9vS0vEtBbiiL7NnQvtbhpygUCgUCgUCgUHHevM6+3ebZcBs9pW6FcnAuVwaF9phXYkJ1CcYRXlEEUl0Xcq93YtEwhusF66jXLH7dcLhg7lrt+OXSNepcgrlCf1bioYqCA2W7UuZ2oi/BQXTpvCyC55dfs4u9rWzs3aNCi2uI46286rLIKTjhE0qiiEZJt7/8AKFPtPTHNJfTfCMBu1sSNbmpj8vKX1ejmrbLcp59lgNjhkRPo4niDXb396UF46c4VKxvLs0fC2tW2yXKTDO0Nx+SDRA0woubWml+b0NewhTWiGhlHTL6T9VXrhd7cEjG3cYO2BMIm1Juacs1+bBV5gmLLhKh7dE9OtEq1GxPqjb4WIXeTaved8wWXMgoyL7CFcLXJbRkJDZqZbSAE0QHNF7+2g25eH5vkyZ5kU60FbZ14tHuawWhx9knlbFFIidMT5Qb3NNNS9PwqEndendxWB04932lluZZJ0B++G3yGzbbZY2ukR6jzND+5UtaCe+jd6/xt+kvl/wDuT6Ne7fN72/xrz/O5fL3cz9747tu3160Q55abzmsLK+psTHseO9edn8piQ2+y0keSTG1FeF0h3BoSFw9GnfwJSUXp9luGtYHd7TB99ycfhP2+9W1l1ttwhmfOEbBuqIFy3SXv4pp69A15ePdSJlvzq+njqjd81Bm0QrR5ljdEhhGcYWS+5uQF13eyiquvqoLRfMGvQu9NY0BhJMbF32huLwmACDTMVGUNBMhIkVU7BRVoKff+kuQ5Fj2c3652Nksxvr7YWOAZRTOLEjGAt7Xt6tA642iq4qHx09elB2K4xL0WKvxLU+kO9eSJuFIJBMW5KN6NkSEhiqIfbwWiHL2LRnuSZXh8244slhuFie8xfb+TsZVkqLXKcaaRglIhf07+CJ+iSqRYD1JZ6f3DEGsUR26efWfcchWTHRbgLUnnBs1LmK4SaaIaoiIi/bLpQdyy6Hc7109vUKPEILnc7TJZZgkYbkffjEItKeqN6oZbdddPXpRCiXHptdFxLppGhWhkLvY7nZJN9IFjg421EZVJRE5uTmbT01QCJS7U1olWbnhHUNuP1AscbFwnzsnnSpMXJ3JDACsI9ptx1Ql5uqbNoBwFCLjoKa0E8fTzIc/chxcxt7tlx2z2kI9uhq+0465cnmuWcpUZM00jimgCenHj2apQfj9j6pNBh+TyrSlwyPE3JdvuUIZDKFcIb7aNDLZcU1ES0FCUT2lu14aUH4do6oyH8xy+FZCg32+R49qsVsOTH5sdltFRyW85vRtFRV3CKKq692nGg/IvQu3Q8qxiOtpZm2C32WVBu00+UiuSnt3jIFXmERK6aiqIu3XtShVVslhdSLfiEHpE7aXLmU+a+1ap4yozRSbPbjakIKbj+bPaSD49ugpom6glb1MyqV1Psz2Q4sdigX62ScYYHzsaToT6q4rn8nVVRBHhpw+Gg28ZxrqExGxfF/oyxaisstpbzk2sN1uTCiqugsoqK7ufTbxUUIV+PQJu1dO7ikDqP7wtLLky9zp79jNzkOG428xtaIT1Ll6n90o6UFTufSLOLoXT+3ORVjW2HaW7blDyPs7mmkMHHmR2ubiVwW9moIScfRQTmTdLMhvUjqpGajBGiZEzZfcLqm2gOnbWUUg2iqk2iOAgeIU7eHCg37FCze7ZNHmPYw3ilqhW6Q3NY/kZlLmvhsEWyZ3GLbfFd25Ne+gq9l6OZaMXp+1KijHbitlFy5gnWTRI8Wd7wiiuwyRzc4ij4NdN3w6B0fpPjd6sNsvjF2j+WdmXyfNjDvbc3R3zFWz1bI0Tcidi8fSlENXH8IkJ1Nzq9Xi2Mu2y7e6vdMh5GXt/lohNSNA1Iw0PRPEia92tBzyB07zi0Yl01SZjnvhcZkXRy84+j8dVUpTxlEd1UyZPl67+1dNdPToSvPSq1ZhAyXLZV/s3u1q9yWrjFcB9p9sdzaDyFUF3b204Eum3Xs4aLQfGVdMyyfqlJnXWAL2OSMXO1hNImlJqacsjRWwVeYJi0aqh7dO7WgqTuL9TUYwiXfsbW/pibkyJLtySIypJBWxCHNFCMgLaKcUPxISa6cdaCEzOz5nben2dFebSlscvF6g3aC6L7T7aFKeaTkeHjuZUNCXbovdwoL4Vq6gZlm9jud1spY1ExqJNUXXH2n+dPmM8hFaRoi8DSpvEi/y0FJi4Z1Gi4PZsej4XyZNgujF1uk4ZUZTuJMPkqI14txEoua6uLwQdE7USg6BY8BuCzOoEu62hlXL1IJ2zk75d0iEo2xNFRS2ePh4tKCOvOA5bI+rg3hzMDdkYxojaweaynjamNumnNU0a4AKr7dBt9ccEy3LJuLN4+Ci1Hfks3OajjQLHjTGwYccQXCEi+bU+AIq0IYrn06vjV3zYLVb0G1T8VGzWREdaRDebYNoGdCNCHTUU3HonroPy49NrouJdNI0K0Mhd7Hc7JJvpAscHG2ojKpKInNyczaemqARKXamtBGXHFs3sUzMbdZcVau7mRz3rjZr8RxNsVyaIo6jwyNTTkkm4URFRaDsdlhvwbPAhSHEekRY7TLzwigCZtggkSCKCiIqproiUQ4baOjeW+QwBiVFSOEVooeXMK6ySJGjz0uMYfCZIe50dvg103d3GiW6fTXNmcVfkxYI+/rVl72R2yEbzekqNv4BvEiAOYK6+JUXh3a0E5b7PmGUdQEyq72I7DBtVpfgW6LIeZdfelSfbP5tSEQEVUe3/ACogWXpBYLtj/TiyWe7seWuUNpwZDG8HNqk8Zp4myMF8JJ2LRCg4FiTzXXPJBRwXLJjrj063tDoqMzL620To/qdAaNNvdr66JXeXjd6c6ywMjCPrZmbG9Cdlb2+Eg5KOCGzdzPZ467dPXRDe6pWS53zp7fbRa2fMXCZGVuMxuANxqSLpucURTs71oOeWvpZlMGxYOrsbzF6ZyBq95O5zGk5SKBAqaqehIyCA2gt69nDhRLL7s6nYmOYWHHbGdwayCfJn2O9NSWWgiFPRBPmi4SGisKm4dEXVaC14zi2RW/qC/dLhrJirYIFvO5kYKr8uO4avKoIu9Ndd2qiicaIVGT07zRnFmZUSCB32y5XIv8O3G80iSoxPmqAjiEQARgaKm5eHfxolINNZ7cs1fzuTi70Vuy2soNnsbkmP5mVIfdQnXFMSVtsBDh4l491BjHp3lbHRKz4x5cX76xMjzJbAONig7rj5x5N5EILyxNexeOnDWg079jOaRc9zi4RsIZyW3ZG1BagSX5UJoG1jw+S4qg8SuaKZ8eCez8FBtWiydSMMs2O2ty2pldgZtaxLpaGSjbmpyPq828JyNquAgEjW3dom3XSgiIfTTOoGHW26Rbc23fLVkj2QQ8aF8NjMJ9dDgNu68tF08SLrp299BOxbDmOT5ndMrutkKyMR7E9Z7RBfeZcfeffVTJ0lbIhAU3bE4/5aCsY9gPUB6Hg9mkYi1YTxufHmz8l83Dcdcaj7lNoQYU3PnULTxapwTXhQad06fdQzxXMMUYxUH7lerg7NPJykx0SRHCQEloE3Lzd5K0giC6Cmuq6caDpuXWTIr/dsAuzNuJn3fNSbd45utboouR9CEl3JzFA12+DWiELlthy2P1Uk5HBw8Mptci0NQBByTDYEXheJwl0kqq+zw9nvolC23ppnGN47hl2iQW517xqfOlSLIw+IoMS56i6ww6aoCk2OnDXTXXt7wlLtH6v36w5Y6lrOKWQHHttls0mRHLyMTYoS5jq7tup68BFVJF00Re1Q3ca6Vji3Uizy7Lbm2rDDsBQJdwDkgb0znCu90UVHDMxHVS0VO7Wg6nRBQKBQKBQKBQKBQKBQKBQKBQKBQKCCvX44n3ifZWs2PYr5drQrIxFAoFAoFAoFBZYP4mz94n2KrXbVuzZDPUPRQKBQKBQKBQKBQKBQKBQKBQKBQKDFLlxYcZyVLeCPGaTc686SAAp6VJdESpttmZpDzddFsVmaQpczrJh7RqEBJl3IV0c8hHI0H4VcVpPk1q5boMk7aW9ctfdxTFHZrd1Q2bJ1Zwq7SkiDLKFLJdBYmgrKqvo3LqGvq3a15yaLJbFaVjwPeHiWG+aVpPh5FwqovlAoFAoFAoFAoFAoFBF5TYWchxy5WN50mGrlHcjG8CIpCjg7VJEXhwoIe49PIc6FikU5bgDikiNJjkgiqvLFa5Qifo3JxXSggL10euUidfPceUyLJZsmcJ6+WsIzT/McdHY8bLxqhMq6PtaIv2NCV9sdmg2SzQrPABQhW9huPHFV1LY2KCikveS6aqvpohz2V0RelQp9neymcmNXKc7PmWdpiMCGrz3PMOfsV7bu/VUTVKZB0zuL+RnkOLZC7jdxkxQg3DbHaltPNNcGi2OqO1wE4Ieq/B26kNL/AAViQ7HYo1ivEi233H35EqHfCbbkOOOzU0lK80e0TF1NE017ETjRNX630ZZesF/h3a9P3C85M/DkXa8q020pLAcBxkG2B1AAHZt01XtoJGf0ossu+ZVeOe41Kyq2la5G1EVGRcZRk3ARftiQAVdfuaIa956VPOvWG42C+O2W/wBhgjbGrjyG5IPRRFE2PMGoivFNU0Lgq/BoGmvRCC/jpWa4XiTMW4XQbvkUsgATuDgqi8kxTg21wTwj2acKJqsq4HbCzCbkbpq4M61jZ3rcQjyeQhqa+vii7dPRRCIxzpNFsjmN6XWRKZxZ+c5bW3hHXkzmVa5JEnFUa3Kor8VBITem9onzcsfmuuPM5bGixZjCIg8oYjRtiTZcfF85u49ipQQlk6R3Ni62WTkGUSL9Axtd1jt5xmo6NuIOxtx5wFInibH2VXT7OpLBdei0mTJvMW3ZLJtmMZFJWZe7G3HacVx1xUV7kyCXcyju3xIgr6OzhQqtV1wW3zrxjFxB44w4uTqw4wIigYusoztJV4oginDSiGnL6ZWiZ1Ki55JeNyZCi+WjQ1EeUJJvRHde1SQXSRPloJHD8OjYz775Eg5Hvu7Srw7vRE5bkvbubHTtEdnBVoFsw6NAzK9ZQEgzfvTUVl2OqIgNpEFRFRXtXdrxoKe70PBix2OLZr89brxj0uVMtl3Vhp9RWaSk8BskoiQrwTt7qJqxf4FvuHdgl5VNkw8iKM7kDJMsi5Kcjqilo6KIrQHxHYKaIPDjQqtM3pzZn8lj3uOSxBG3uWi4QGxHkS4Rjo224iabeV9qqd3DsohV4XQ+UDdstFwymVcMPs8kZVvsJx2gLVslNpt6UK73QDX2dqfY0Jq0cQwTObjesgyt/Ip1iu8+c/DUDgRTVYUR0gi8tJLS6AoaLqKeLtXVeNBE470RcvFlcxK/y5gWTFL04VmVxgWfNRHQF1xEPaO4Dccc8aKvo14aUKutt4lFbzUsqB4heW1haUiIKI2jbb5PoaL266nppRDXsGCW+0LkYk6UtnJZr02Wy4iII+YBANtNO0dEoKtZui0mE/aIc7JpNyxbH5STrPY3GGgIHm1ImedJFd7otKS7R2p8nCiat5zo/bXsVySySLi89LymSsu53UgHm7t4mACPsoAbNBTu1ohePJj7v8luXbyuTv79Nu3Wg5taeh3lYdltVwyWbccesUgZcOzkzGZbV1slcDmONhzDFDJV0Ilomq/ZPjtuySwTrFckJYVwaVl5QVEMdeKEKqipuEkQk4dtEKZY+k91ZvdnuOR5Q/kDOOiSWWGcZqMDZEHLRx4gUieMR7CXT7OpLfyrF5sGdkmcWZ948gLH34NvhttC788yhvMkAKhqZq5oiDtXX0UQpNh6PZLI6blBkZPOiNX2N7wvNoKDE5iy5TYuvgZm35jdzPD7WqaaUS38e6fZZdrFjuTM3uTjGYDaRtl0J2E24rjAmpADkZzlIDgdxdtBMWnozDtzmNMDeJLtlxolltWwwb0fuSk4RTHXtOZr88ugdiafDqEtdem0G43fJbkcx0DyW0rZ320EVRptQIOYGvaXj7FohE2To8US42CRd8imXmJjACFltzjUdhlpW20abIuSAk4oCiaKS6+uiUlF6YQI+I5HjQzXSYyKRNkvSFEd7SztNwinYu3ThrRDTu3SqSUmy3THb87Y79ZrcNoS4eXblBIiAiaA8waiK6Em5OPBfi0DSl9DbZMwWZjEm7SXZVzn+9bneSAOc9KVdVLZ7IjwRETuomqwtdObTHvmMXOI6bDeLQ3oMKIKIoG280LWpkvHUUHX10Q3Mzw6NlMS3RpEg4w264RrkBNohKRxSUkBde4teNBDXfpLY7nfr7cnJDrcXJYAwbxbwQUbcNv96lCXaLraIm3gqfLQaNk6TXZq82afkmUyL/FxxF9ywSjNxhA9nLFx8wIyeMR7FXT7OpLJdOi1hudqk22XKdNqTf3siIkEUJDkEquR/wCLISUVoirNeOkluucfMWXJ7zaZicY5KiAryPKoKDs17d23jrQTN3wiLcr1jN1OSbbmMm6bDYiio7zmUZXeq9miJrwoKH/y/wA1LKeOhmExvHI0hZlktwxmdYr/ADeaJG6qqTwiqloHhTVde2iar1OwkZ+RYrf5k9x2djDcoEVAARknMjiw4ZoOiB7O5EHhRCGyjphc7hfrheseyN3Hn73Gbh3xsIzUkZDbQkAGO9QVpwQLahoq8KDKzik6w3XBbRj7ksLDZwmt3NtCRGHWVjbWyk8R3OrIISBETvNeGlBeqBQKBQKBQKBQKBQKBQKBQKBQKBQKBQKBQKBQKBQKBQKBQVHqP+L49/b9t/DUFuoFAoFAoFAoFAoFAoFAoOV9YW5Dt3tLSqqR3AIW/v1NEP8AQ21z3GYmb7Y5nQ8FmIsu6UBOxVDedKNtFtxNQRdUUDTu9Yr+hVC/TcvI2VubpQsuwXSKKmbO5tOKmC7kT5ONV7sF1vMzW5bZaBNuCIkQqgl7JKmiLp6KxUe6rJ05uMaBlkR2S4jTLiG0ThaIKKYrt1VezxaVe4bkizNEzyQo8SxzfhmI5Zd4RUVNU4otde5EoFAoFAoFAoFBHvY/Z373GvjsYSusRo48aVqW4GnV1MURF28fWlBkvFntt5tki13NhJMCWHLkMEpIhivHRVFUX5FoNiPHZjR2o7A7GWQFtoE14CKaCnH0IlBkoFAoFAoFAoIqz4zZ7ROuk6C0Tcm8vpKnkpkSG6g7UVEJVQeHclBK0CgUCgUCgUCgUCgUCgUCg1ZFrtsifEuD8ZtydBRxIckhRXGkeRBdQC7U3oKItB+TbRa50iJJmRWpD8BxXoTrgoRNOKmm8FX2V0oNugUCgUCgUCgUCgUCgUEVk2M2fJbSdqu7RPQjNt0mxMm13MmjgLuFUXgQpQStAoFAoFAoFAoFAoFAoNe42+LcbfKt8sVOJMZcjyAEiBSbdFQNEIFEh1Fe1F1oI7FcOx3FYBwbHE8sy84r0gyM3XHXSREU3HHCMyVdO9fgoJmgUCgUCgUCgUCgUCgUCgUCgUCgUCgUCgUCgUCgUCgUCgUCgUCgUCgUCgUEFevxxPvE+ytZsexXy7WhWRiKBQKBQKBQKCywfxNn7xPsVWu2rdmyGeoeigUCgUCgUCgUCgUCgUCgUCgUCgUHM5UQ+oGaSocky+ieOOcp1gVUUlTE9pCVNOALw+Ds9qtjbd7jHEx27/qhqLrfis0xP5WP65+n05XRocGHCjjHhsNxo4ey00KAKfEKIla+66ZmstrbZFsUiKQj8ixSw5DDKNdYgPoqKgPaIjra+kD7RrJizXY5rbLFn01mWKXRVXOn826Wy5z8Lu7yyH7aAyLXLP2noRrtTX1tloP6HdVjVW23Wxkt59vWqaK+6y6cN81m3liem1eapNkUCgUCgUCgUCgUCgUCgUCgUCgUCgUCgUCgUCgUCgUCgUCgUCgUCgUCgiyyjHhQlWeymyaNsJN3FJhkgCxp271Uk4UEpQKBQKBQKBQKDWmXO3wnIrcuQDBznkjRENdOY8oE4jY6/bKLZKnwUCBc7fcBeOE+EgI7xx3ibXVBdaXQwVfSK8FoNmgUCgUCgUCgUCgUCgUCgUCgUCgUCgUCgUCgUCgUCgUCgUCgUCgUCgUCgUCgUCgUCgUCgUCgqPUf8Xx7+37b+GoLdQKBQKBQKBQKBQKBQKAqoiarwRKDkPUTMLddbnBhwdHY8B7e5K7iJVRFQP1Kadvf9nmuJay3JdFtvLFs7XS8M0d2O2brtt3M3aM5QVPLn21djRm0RBbBT4dmhcE0/Y1R1V3LELWCNsq9VRnTVhzC/WRwVhySVhF8UVxVNpU9G1fZ+EdFq3p9ZkxT9meTo5lXUaPHlj7UcvTzu445fY18tDFxYRQRxFRxpV1UDHgQ6/Y9VdZptRGWyLocnqcE4r5tlJ1nYCgUCgUCgUFZzXO4eL+74yQpN0u93dNm12uGgq68TY73CVTUREAHTcS9lBH2/qtaJWLX2+OwZUSTjXNG8Wh9ASS0bQb9qaEoEhJ7Ja6LQaeP9Xxut8slqkY3c7WmQC6dtmS0YRlwWY6yVVNjhlxBPR30SxOdbrKF1MPdU9cean+6Xcl2gkMZm7Zpopb+UheFXNNNaFExK6oY5Cn5ZGuHMiNYe3EcuEo9uxzzrKutCyiLuUuG3RUTUlTSiFfuvW5+1W6LcZ+G3pmFM5KMPEMbRSk6coF+d1Qi17O7vomjZuXWUba9aIUvGLs3d72sgYFr2Mq+pMKKeLRzaKFv13a6IiKq0G/aureOysdvd4uLMi0O42St3u3ShHnsnp4ETYqiaOLwbVF4rRDFjnVdm53uBaLpYrhYH7y0b9lcnI1skg2O8h1bMlBxA8Wwk/yUG3F6m2mRimQZIMWQkXHZEyNKZXZzHCg+2rfi26Frw1VKDYs/UG2XTJYVgZjPBJnWNrIW3T2bBjvOo0jZaEq8xFLXs09dBGP9X7IzarncihSVatd+LG3gTl7ikCYBzR8WnL1c7+PqoLbf7wxZbDcrzIAnGLZFemOtt6byBhsnCEdVRNVQeGtBU7n1ZhsQcfK12iZeLtkcILlCtMblo6EYmxcVx4yLYCJv29q6lwSgsGG5dbMssLN5twuNtOEbTsd8djzLzRKDjTgoq6EJJ6aDTPqBZmpmVMSQcYbxFtl24Pnt2GL8bzKcvRdV0Hhx7+ygy4Dm0DNcYj5DAYdjRpJuADT+3mIrRqC67FJOKj6aCqSutMqNe2rI5hd795SAcejR0GNucaaXQjH53sSiaM9860QrXLlsN2C5zhtEdiVkbscG1S3jIBHEBzcab3ABdTQeCJ38F0FE7C6iWSVk8ewoLjaz7eF1tM89qR5cckQi5Ra67gRdVEkRdOPZRCLt3WCyXA7SUeDKWHfLm/a7XMVG0be8uiqskU3buUSoqDw14dlBIXPqPa7fdcitrsV83cbtfviUY7NrjSAR7G9S136B36JQaN56w47arfiUt9h83Mx8utvjBs5jYSRbLe7qSJoHOFF019VBvR+o9rftmW3AYr6NYg7KZmguzc6sNnnGrXi08ScE3aUGhcurUJiHj/uy0Tbxdcjgjc4dqjctHW4pNi4pvERIA6b9qdupcEoPp7rFjA4XCyhlmU+lxkJAhWkG086c5TUPLctS0QxIV146admvDUNVes9sj2TIJt1tE623LGhZcuVneRpXlbkkgtuNGJ8sxXXt1oUTD3UW2fSdrHIcV+bNSGtwuLjOzlQ2VHc3zyIk8bn2opqvf2UEJduumL2vp9a81kxpPlbw4rUOAPLWQqiRoSqm7boPLVVXXvT00TRvZd1Tj2K8u2eDZp19mwoyTrqMFA2xYy66EZGQ7jJEVRBOKpRC12K9W++WaFeLc5zIM9kH45qmi7TTXQk7iTsVO5aCi3frfaYE658izXGfYrHI8ner9HAFjx30VBMUFSQ3EbUk3qKcPXw1Joy3nrFGiZLNxy1WG4X25Qo7MwkhI0rZR3W0cVxDI07EJERNNSVdEohsyOsGN/Q+15JAYk3Bb08kO2WtkE825KVSEmSFV2goKC7l10+HVNQ3cY6iwb3bbw+7Bk225WBSG7WmSgc5pRbV0VRRVRIXBTwlrxoIPG+tcW9z7HHXHbnBi5CZhbbhJRhGDUGycXiDhF2B6KJo/bv1utUCdclZs1wn2KySUhXq/RwBY8d/cgmKCRIbiNqSb1FOHr4aij9u/WJ63Xxi0fRG7yXZrr7VqeZSOrcwY6KZOMKrqKoK2m9NdOFAn9Zkh3Q7YmK3mVMjQmbhcGIzbDjkdp5FXaYK6OpDpoqJQo3J3V2ye57BOskKVfJWT81bPb4wiDppGTWQriukIAjXYXHt9XGiE1g+aQcttUibGjPwn4Ut633CDKQUdYlR9OY2W1SFdNycUWg15XUWww8gvVonb4g2KC3cps5zbyeS7rog6KpKSadmnHuoIZ3rFES02SSxYri/dcjVwrLY0RpJTrDSblkOePY03tXXUl7OPZQZB6xWVMRvmQSbfMiyMcdRi8Wd1G0lNOEQiOni2EJb9RLdxoJbIs9h2WZY4ZQpEuTfxkLCbY2a7o7HPUC3EPE08I6d9BWovWmVJvbtkbwu9+8o4NvSY6jG3NtOroJl872LRNGB7r9bR96Px8dusq22KU5FvU9oGlbY5ZqG9NTRT7NyonYPFaFFiyPqbb7a9aYVogSchul7jrMt8ODsTWKiIXPccdIBAFQvDr2rRDFG6s2J/CbtlKRZTXuI3GbranREJbL7KohtEKlt18XBdf0eFBr2Pq0Nwya3WCdjtys0i6NPPw3pqMo2QMBzDXwOGvZ6qCNd6+WZWmp8Sw3aVYH5YwWL7ymm4jrpOq0hNqbiGQbk7dvxUTR1GiCgUCgUCgUCgUCgUCgUCgUCgUCgUCgUCgUCgUCgUCgUCgUCgUCgUCgUCgUCgUEFevxxPvE+ytZsexXy7WhWRiKBQKBQKBQKCywfxNn7xPsVWu2rdmyGeoeigUCgUCgUCgUCgUCgUCgUCgUCgUFG6PiI41MQvxtLlL876edvTXX9btq7r+3HRuxRreF/lz0701615qk2RQUC8OkXWawNR9FMLdIWZp2o0W/Zrp/6xEq9jj/491fvQ1mWf/l2RH3Zqv8AVFsygUCgUCgUCgUERluUWrFcdm3+7EYwIICTvLHeaqZo2AiOqcSM0FNV09NBE9OOp2OZ/an7hZkeaWK4jUqLJERdAlTUV8BGKiXcqLQbvUC9TrHhF8vEBRGbAhPSI6mm4UNsFUdR76DnI5R1TtjmET7neoM235TNhx3ojUFGTbCU3zV+c5ha6Jw7KJZnMo6mZGmXXvG7pFtlqxqXIg2+3OxBfWa5ABCeNx4iFQFxeA7P8mqhku/UbKrzC6eljMmPa3swF9ZTj7PmQaNlkXCERUgVdDQh7aCNldRuoFnx7qL5+dFm3XEzghCltxkabLzOhGpN7i14Fp20HWYd8Zm2g5NucZuUxuOjnlmHW9SdUNwgpa7Q3EmmpUQ5lFyzqXZsnxWJf7rBnzchkKxdMWjMti7bwMObzAdbNwzFkfaUuHrX2qJHMp6n5CxluQ47dItttWNy5UO32p2IL5TVgChOk66pITfM7B2/odqhjuXU3J7zcsQZsd1hWCLkFoO5Sn5zIvA262qITaKRtd+qJxoN3Hsz6l5Lgjp2oIZ3tq9nZ3b4ygLE8kySI7c2mnXBRwUTggiq6r2J6A+MVynOb5dspxWBk0CfNspw3YeRBEA2zbfEleZcZac5e4CHbqJenX0IEVY8z6qyMFv2YSrzBcYtAXFoIQwkEieiIQg5zN/ZvRF26eqg6rh+RRr1YLZJ82xInvwo78xtkwVRccbEj1AVVR8S0Q5rCyzq1kNoueZ44/HO2xZ5sWrGFiiRy4kd3lOEchSQwcPiqInBNKJZbvnHUO63zMWrDOhWWDiDIuLFlRlkSpCrHV8iL5wUAfDoKpQdB6f3qdfMIsd4nqJTZ8JmRIUE2ipuAiloPdRDmx5l1PvdgyPN7BdIkSzWWRJS3WRyKL/mo9v1V03X9yGJOoK6IHweuiWxlOW9RTg47kdgvMONZsqlWuJCgPQ+c7GW4NihEbu8eZsPcum1PRQSGQ3HqfBvGIYvHvkJLreRubk25lB1aUYgtONILPM8PhNRXxUEC31WzFnAnXJMqIuRycnLGIVxJpG4zXiRFkG3qqaCIkvFfRrQTmM5xkTN5ynHLndot9kWu2jdbXd4zQNIYKJIYOttkYag4iaaL2dtBB2zNOqTEfBLxcrxClW7LZsSO7CbhI042EgFcX53eWuiJp2UF0wTO3brecqt93mRm3LZenoFtZVQbcJgBHYmirqa7lXjRD9mZxIhdX0xmZKjxrGWP+8kV5RbJZazVY/fCVOHLT2aCpudXcjTFsikxijSLqWWvYxjbm1OSgGocgz2r85tBSLXv4d1Ep2z37Ncf6hW3FMnurF8i3+G8/bpoRghutSYibnmlACISAg8SL20HK7x1ASP08x3P2bRb3+pF2KU67c/LAqtRYUhxg3lHsQtqNtoS8ePCg9I+ad9zeb4c7y3N104btm7s+GiHC/p51eb6ZQM+cvcA40txoCtyQEQ0RyT5f8AfeZp6/Zolc5t7z7J85yCxYxdo9it+Mtx23pLsUZZypcptXUHQyHY2CJoqomuvp14BDNdWMrveKYrDtgsW/LchuD9rmSTb5rEZYKr5l4GyXQlUUFRFV04qndrQZMhy/qnh8G4yLuTdwttluNvcO9JGFlJdslLskt8sCVAdYMhTcPyUFnu+YXkupMTHbUbXu6JZ5F3u5qKGpb15UUBPXwrvTf60ohScRzvqdKi4Re7ndYci2ZTOWI7Abho242KI7x5u9df3n7miUg7lPU7ImcsyDHLpFttqxuXJh2+1uxEfKaUAUJ4nXiISbRxeA7U+HTtUP2RmsDMLli0C8xIrmLX2xv3i5RZTaGjb0fRVUXF4ija7uKUGT6v2Yyb81kEMIDFrslsfYWx29hkWeXFlC482p7ddxGG0lLvVdaEuuUQ4Jd+uOUQukkO8tcp7KbjMmNMaNJywjQXi5zpBrpoLYiPwlRNF1gdQpw9RrfZLlLjR7TKxZm7mTuxpVmuSkaXQyVOGzXw0Ghb+pF/lYH1EvoPMOSMdul1i2d0ARW+REACYUtF0P2+3voNbF8s6jN5jh8C+3SJPt+UW9+erTERGDa5ccXRHfvPdxNPR2UFfuPXHK43RewX1jkvZbejmGqo0nKbiwX3UeeVvs4AABx7yoUTd1znNpWYM2aFkFtsMUbDFuz0iewBgTrpKJihE43tTv8AVQfVj6rZTc7R09mvNsR3MjuMiFckbBVbcaY3iLjO9dwoezWgkME6m3nJuqV9tCCCYxGiG9ZzQU3vciSkRx7ma+ICdbd2+qgrE3qD1RZtcjJAusL3W3kJ2YbcsNOZyhlqyhc7f9z+poLnauodwhSuoETISbV3EzKbEJB5e+3vMK9HTh7ZJsUVVO9dKIQsW8dW59gslwn3mBjNtctK3G5399mOYFKkOErEXkuuDyxbYUCI+9dU7ewljZ6m5jdek+H36E7HhX3IbrHtL75Nc1keZJdiq7y1VO1WkPTX1UGcst6h2ObmVtvFziXKRZcdcvMCQzFSOKPbXdqEG89yIrXpoL1geTs3/FbLNdlsP3SVbosqc0yYai66yBOagKqo+MuzuohRYnVa5LgGZ3STOiN3uzTbnHtjJbBVQi6Izq0q6n/lolIWzqNclzLGrbcpUePbbpjTd1lG5tb1lmQp4TJU0TRV8NBL59l1xtE3DwtbrRR75eGIMo1RHEKO6BEuwteGuiaKlEK7g/Uy/wBw6nZNj16JoLREemN2d1AQF1gG3zgIvtlRuQBfEtEqxjvWrNLrjXUW8OclpbE1Fl2EFZRNrExXTb5ia+PVoQ7aFE3kPVy/MZvhePWzlkzOWCmSPqCEguXBENpkV+0JW2zP4FSgvXU7MHcQwe536OykiZHAG4bBaqhPvuC03qicVRCPcqJ2olEK7Hk9W8fmiN6mMX23SrZKkPTGYoRkgTY7fMAF2EqONnrtRVTVVTu7yVQi9Quq0LAbR1KutwiP2Z19obnY24iAqQ3HfL88X9ylzFLQtvs8U+BQl8qzzMZeR5ZHsF8gWaHiTDfKjSWm3nLhKVrnuN7nCFQEdOX4OOtBu5L1FyWZimCXHHXmLfNy2XFjPm815htpZDJEaIKqOuxwdO2giy6o5nj1oz9b2/Gu1yxl2FFthMsKw249OHQdwCRKqCRoqpu7qCeYj9bIVyj2yTdotxaukMzW7jBAG7bMaUT2EAGnObcFSAVXRdePDTRQjcNvfVS5X/II8++wXIeMSljSmwg7CkJyeZqBcxeX+jQQGM9VeoJw8QvEy72y6hkk9uC/jzLCNzGm3HDAnhIHCX5tA3LuFE48aCa6jZb1Lx2PfcievECyQLfIFuw2KQ0w8dyZDYhOK4jvNFTUl0EURUROKJ20C89W8ihdV8ftIi0OMXKLBcmtkCK625cVcaaLmdwo7y0Wg2mOp2RS+uqYlH5X0ZBH45nsRTOVGii+6iOa8NhOiKpQVu79ccqh9J4V3Y5L2U3GXNBrRtOW3EgOnznVDXTwgIj8JemhR3GySnZdmgS3tFekRmnXFRNE3GCEuifCtEOZdObr1VyHGbbls6/Qfd0lt1962hA2uKLZGG1Hkc4cQ1120Sq2S9dcst/SbG7xD5LuTXUHZU5zlIrTURmQsdXFb10Tc440CfHQoud2vfUS6dTbrjGP3eJa4Vugxpe6RE8yRE8qoSa729Oygxr1KvNhu+ZRr++zLj4va7c+2TTSNK/MkM+NETVf35/RBHXhrpQV239Xc0k9N7TIkvxYeUXu+FZRlutiLEQBJeY8TaroXLQdOK99BuO9TcrtNpzu3yLpEvN0xyIxPtN5YabAHmpHAhdabIg3NF4eC8aCwXbqPJCfgUa3TYr5X6SDV3bBQcJBKPzF0QVVQ8dBvdOs7dvUrJ4l3mRglW3Ip1rtzCKDbhRo6gjSbFXUy1JePfRDYteU3aT1VvmNOkC2uBbosqOKCiGjjxKh6l3pwoLnQKBQVHqP+L49/b9t/DUFuoFAoFAoFAoFAoFAoFBTeql6ft+OIxHVRcnuckjTgqNoikenw8B+Ba1fFs82YqR+9yNpwnBF+Ws/u8ridcq6l0C0TwmQG3ULU0RBdT0Eicf062uK/etqo320l9vPo+isRy3EXhNweIgi9q6+n0JXuZIinLKr5a1suLeiaArIoPxKqaVQ1Ufa8SxhnkQlVmYoO09I4rrGKK44mgyZLjrX3qCLf7Zta6ng9kxhrPPM+py3F74nNSOaI9a61tWrKBQKBQKBQU/Nr1Yod8sVrmtpFu15bnxrLkHLZJYD3IRSUXHfYJ3VEFE4EqaLQcb5rdutfWk5t796tPMQ4LN1e5TayJYRXAcbEWtoKYEYh4U7uNEr9KiuRMq6ORXNUcjx5zR6pouoWjavD4qDlcK0RU6Rz0vuVTo9uaujsOTi8JqG4/5pJ2oA2jqtub92jq+Ps1+Cgkc9x++zepvUG/25wZEbFnrFdZdkcHe3N5MRC8f8U0Lq6acdaDoHWC92++9MrJeLc5zYU+52t9g+/aTyLovoIV4KnctBlzyfAhdb+nrs1wGWzYujTbriogo44yIgmq9ikq7U+HSg511DUbo71fudu/lFrZdsDctWSUheKIQ8/TTw/NaaF8tBf+od1tt7zfpk1Z5jUt5y4HPDkKji+UFlDNxUT2RIe9f8lBQGcdvsrpx1FukbIpMK3MXO886zNtMEy9sXUtxkKuJvRdF0Wgm7dZrtd+peNRrXen7FIDAIThS4zbTpkCSkFW1F5CHRVJF17eFBXJcWSx0xyyI/ONyS11BcaduZoAmTgmwJPkKIgISr4lTTSgtF4yW/xSzLD5ORt5bbTxK4XEZqNsC9EdFs2+U4UZNhIYlu8XHs7u0I612y4ScuwHk353HEl4JDZiTmwZNXHWSBx1lEfQgTVs0JdOPCg6L0NYtLWN3f3XNl3KOd6mk5PmNstK894BdcZ5JEJNGYqokui9vBKIlRLqy9f+tOU4O2KlDus20z74XHb7ut8BozaX+OeNsOHroldvq8IidMYqJ2ecn/ANLcoSX78/mL/wBjT/26UFDlW1xci6pFNymRj8Jh7nz7cyEYykxXomqKPP46mHgHaScVoPjNraGTYbg+FYg289fm7YlzizJSoxIi21IqtaPctTQVlbhb2oqp6eHGg2b7Og5LZelQY46dh0uBQxBoRN2C+wwrbjSi4i6kBD9umqpx76D4mWq5WvIOqUS43V68yUxAyWdIBts1QmHdB2tII+GgqsOO/esVxLL5YKLUW5Y9j1kbPtFiCKJLdTu+elIqenQKDpvUTpvd7ZY84vViyZ+2226w5k+7WVYsd9t5xIpI6guuJzGkdEdFUeKfJQVS0W2fJzHBkYvzuN+YwGC3HuDYMnzTaMXHGE56EPsEhr38KDXty2GAzhlyhz5MuzBmMtJd1ntstA5JdbQeaCtEbfKIwJRLh39mlBaOsmRYzccaz+3W6E2d1t0CD7xvDQNKhi9IAmmCdFeYqiiKu0uCUGLpiM3EL9f8NvzwzLjfIY3y33lR2nLRWNj7JLx/eTRdg68B1XhQcmCLIv8A0PuF4kgqW7E4ce12oSTgUyXcmX5j4+hUaJtr5aDqk+2S3esHUDflTuLsnEtsnUAjmkiMERW3F+fRdEbNF9n08aDoHRdq2tdMbEFrKUdv5bpRSnNttSFbJ9wkUwaJwE7fDoXFNFoiVEwLKMXxzpllq5E21IS33i4hdLS6jROOk48iC2TTq6Hv1RE14Lp6qJSOIXmzROtmXDJJq3c+02t6Oy8oNctpphFMOKoibEMdUSg5vaoUuTasNubFwOy2uflV3KBcxQSRlJKbI6ijyKHiNoxTd9mguMK4WDGf8UZ79/lXq4hDjMXOfKbjNsPSvKujFZjkyXjcQV2Gm1NKD8tTtut8Po3AObHKREcNZQC8BK2bsEyUT0XhoR7fhoM+B5RjGPdMss+kTTUlLfeLg3c7Q6jRuuk48iC2rTq6Hv3Iia9unqoLRlBNl1G6Wk2wsZtVuihGVEFW0W2LoG1OCbezRKCpZNAkzes2TNMZUuK/9zRN8pEYVHEXcm0udpwHt8KotBGYfmFwlY708xiylFxtZ0Wcrl7cbF4wbiOm255PzHBCkKCku7s17OFBc/q/Hbxt+YR4c8rkDeTTiSY64Djrwq0wiPmQIiFzSEl3Imi91CVF6q4pfsh6m5StpfRVtNpgXJy2EHMCcUZzeDDg/bDohLt7y28O9As0LMLLd+quEZQjoM2u92GVHgqZaA3MB1CeZVV0FDFPB61+KgqubOtzQ633OE6LtscGyxheb0Js344gLqIScNWy1QvhoJ+bjt9tPUPpm5c8ik3xuQ9L5DMhphpGdIeq7VaEVXXVE4+igtVh/P5lH9jQP260FLxLIcfhdMuqkeZIaaeC53tHo5kKG4sltG2dBVePMLwJ60oMvTnWydQ8TS9GkcpuCxY0Fx4tiI62+Lpx03aeNA8Sp3UETfLtbTxnrLcWHwW3XGezDt6iSKj0lsQbe5WvA/EaL4deFBfMgZ06wdO2Hh//AJbcwcAvycEVFoOTOR76OFvR7bdEe6e2nJ48OwtPMCr74+aUzMXxIV5YOH4VUV3cfZ00oPT7N6tD91kWlmY05c4gA5KhiSK62DnECIe1ELXhRDdoFAoFAoFAoFAoFAoFAoFAoFAoFAoFAoFAoFAoFAoFAoFAoFAoFAoFAoFAoFBBXr8cT7xPsrWbHsV8u1oVkYigUCgUCgUCgssH8TZ+8T7FVrtq3ZshnqHooFAoFAoFAoFAoFAoFAoFAoFAoI+55DYbV/xK4xoaqmqC+6AEvwCSoq/FWSzFddsiZYsmeyztXRDk8bPrNZeo7xWSUlysd/cEp8dkHNzEpfCTreoohbl8RbddePoStpOmuvw/ail1uzqaS3W2Y9RO5O9Zft8E9LtFad0DSvd2YtFplXJ9tx1qK2rhNtDuMtO4Ur3jsm+6LY52PLkiy2bp5nJMCznFyyO65LklyGJep6+Xjwibd2x4wKmgq5s2artT5Ne+trqdNfuRZZFbY+uWj0esx+8uyZLqX3clOXkh123Xa13NnnW6YzMa7zYcFxE19O1V0rU32XW8kxRvbMtt8VtmJbdeXsoFAoFAoFAoIzJcctOSWKZY7uzz7fOBAfbRVFeBIQkKp2EJChJ60oIvAenWM4La3bdYWnBbkOc6Q8+fMdcPTam4tETQU4IiIifHrQOp8CbcOneRwoTJyZkm3vtsMNopGZkCogiidqrQVDIcfvj9n6VtMwXnHLVcLa5cgEFVWAajbXCd+5QS4LrRKFjzMmwqPm+MrjN1uxXedNnY/NgxifimNxFBFt54ODXLL2lL1+qg+8axG+xr903x87XKaaw+LJl3i5mGkRXpkfgyw7qqOkjpqh6dnbQa+XYnk0mB1eCPbJLp3h22raxBslWQjQgjitcPFt046UGLHMdur2b267YXiMnEG7dapjNyduLARWpkl1lRihyW3C3oD+hkXbp26aJQfYrfsiyjEbjGxG42LNY0+O5lt8OKUWK5EYb5UppH9yi8DqCPLHjw4UGaPMynDbdm2L/Rm6XSVdp86XYZ8CMT0RwLiOjfOdRdrStF7e7/AOuEbc8HesVwwVm94tMym2WmyORbjHhRgmCMtwkLTQybDwkq6Lr2UGnKxnMm8IYB6w3JMScykpjmKMIbk0LKXEWeU2e7Zv1VWkXgq6+ugt/S5iUx1NyCW1is7H7Fd4EMrQLsUY7QBDRWiF0QXay4ZLuFtfFt4qiUGKyYzkLXRDL7S7bpAXOY7dliwybJHXEeMlbUB7V391BCYhjDz2T4Q9YcLn4zJsoL9JbtKYbhtyA8ujZgmwyV7mOIvamvf6dA2bFcOoWIYrccFtOPXAskbuDw2W8hF5tsJiTI5qSHZBathoBFqKp6O/XQMuW9Nnc1zDKLzd7KXlbLaCg2ZVaJly4XDlEXmU26EYtl4A7l4ad9B0vphAm2/p3jkKaycaZGt7Db7DiKJgYgiKJIvYqUQ5VFkZbimG5R0/axe6z58mROZsM+JHJ2Cce4KXLcckKuxvl71UkL4++iVsv2H3aFhPTyyRmDlv2S72Mp5MipoARV0feXTsAV1XXuSggr5mUqV1mbuLGO3m6WvEI8m3qVujA+pXCTt5muroCjaM7dOO7XuoKbEtk6+45d4B45NfuGOZazklwsclkRekW6eTi8gG1Itxk2CqQ6dnZrQWuCr0Icpu2O4FJtVndtyWy2xAtiR7jJmyNdzhNoouJGBdu5V4d/cugStwxDII2N9KLckNx6RZLhbzuqNCpowLbCo4RqmuggS6a0FKvuKkcnP4czAbjd73ebjLPH7y3FDktC6iCy55kzAgEXPHwTRfjoLjF6cyLn1Ks30vtQXiFCw2NDlzZDfOjlc2pSczQyTTmKJEXp0WggE6f5JCw++FarO42/Ys8cv9mtghy1fhxtgN+XFU0UVBV2enTRKC1wJN4zbqnj99SxXKz2XGIkwubdo5RDclT20ZVttsuJIIdpdn6Goc1xjphmY9Gcjcudsk+/FjBarHa1bJHwiJNSY8qN9vzrzqr2dgeig9Jcl33Bydi83yuzZpx3cvTTT4aIcZfxPJl+rdabElskreWXY6u2/llzhQbhzCVQ014B4vgolNnOvWC9RssuDuP3O82nJAiS4Ei1RilKL8dlWnGXkBfBqvEVVOygrEHDcwx3HcIyeRZ351xtV1nXG8WiGPNlNMXTVF5YIupk2IiqgnHVdO5VoL1bFyTPomYRrxCk2rF7iwMCxRLhHSPLQlZIX5BtqnMQeYoqG6g5lhV9vdl6ZXzK7hGemZHkLsfGLKEdENVKHGWHHJPEi6E8h7tvFST5AyvZC9YsawGPJxa/woWIzI711myobbTKqbZMEra85faffTTdp8tBPR5mUYZb82xj6MXS6ybtPnTLDOgxieiOBcRRAR50V0aVovb1oIW/dLczWVgOORmHUipZ1teQ3FpFJqO064LkoOYPh1IEIB+619dBdLI1dMPvHUu+BZX3YLZQXrXGbFWxkNRouwkZLQk0Dv0ThQdLslyS6WaBc0bVlJ0dqSjSrqoc4EPaq6Jrpu0oh5wxnppmB9O8vk3S2SBuLcWRbMdtpNkjytvSVlPui2qaqrpGIoSdwqlEr4HT9q89UbU9kFjSdZY+Hx4ynLZ3sBOCXry9STRHUbIuHbpQUm8pdMVwbLMMhWOW3Ny7JrozYIsdnw+QBI6kbYaipArCELe1NPkoJ53J1/xK6eySxq9We1QBesjTtxitsIT0tlG2EHa6Y6IjaqXfonBFoK1hnTXMk6SZE7drXIC7s25yz2G2E0SP8g5JTHjQFTVVdde0T1BQWC92FuPnsW4ZBhNwya1fRyFDbCNDCUjUsCVS3cwmxFRHVF0XXjQRN1xDqgGAYXGg26SN3jXOYURglJ07fFkoTcbnOJrtRoT1TcvhTRO7RAtsyKz0yyJ+9hAkPY7YMPjQW5DYJo7IG4F4NyqI7yVxDPj2LrQUGbOvlu6SRrRPxW+sz4lzG93me5DFuIiDJV91QJXdyIgaImop8VBZerdqlX7J8TmWbe1C6gw2bVdALRHBig8zOQ9BVfGjW9CVFXgmlBL5rb34vVVufeMWuGT4+xbG28diwmPNRY8wT0LmtqqNNkqdhn2Jp6OAQGIWnK1xTA8Hdx65RZ1hyFJ91nvx1CELESU7JVW31XQ96PCgacF46UFwzHH75KyXPH48F51mfiBQoTgAqi7JVJHzIKntH404eugpuIYrJduuBDZcKn45dbIrJZLfZTARG32246NyARRMie5x6+0KL6uK6BtsdKo8rp/ncmfjQu5M/cLs5aHXY+sogNd0cmVVNyoqqqjpQft9x82MmxCbfcOn5JaYmLsQpMSNEGUrUxCRdDBwmxQhRF1468aDFYMIy2LZ8SE7TJixG8yO6RLYurh2+1uCvLB7Tds2luVdV7+PGg+cmwbNHLZkNxs8B8L0mV3PyXhJFO3XaE3DdeDhqoIW0t36nXuoNq5YFeoMXqvbbdbJDkSVbbHDsai2S+ZSHC5Jo1p7agqaFpQfNr6f5NFs2Cz5kF56+S8ij3a/7QVVjMi0rbQOd4AyyIDovYutB0XrNjV0yPp1dLdaQ5t0HkyYbOqJvOM8Duzj3kIKievSiEA9mmY5LJMI1juFjx+LZ5zt896xVjq7JcZ2sssEabi5ZakpDwVO3uolz6zy8jyzovYensXH7iL9wOO0/d1Y/wC7hgtyUkc9JOuzcggKbPa1RU9CKE3lGMxrLmmYSrng8jKffYtTMcmR4PnW23+Vy3Wny48lOboXH7XjQalxvV0ayLCsbexybLPCgaueQRLJFaMAlSI+6M2yAuCCA2ZEhKqpr3UGhPj3rKpfUq1RLNPt17uw26/WmDcWhZccZgOC2QkKGXiMhJA0XRdO1KDqeP5pl+S5fbQi2O42PHosR529+9YvlydkuIIsssEfiLlrqSkPBU7e6gx4RZbvEvnUV6TDdZauNw5kAzBUR4PL7dzar7Sa8OFBynFMTuo2TE7ZasJuVnzSBPaen5M9HCKyjAuGT25/fvcQmiQVAh49nqUNjILBf328/gzsQuV4zG6TJXui+LH5sRu2JtNoGJJrtb0bQ0FsPEqqg9vBAlp+H5Dkcu5SmrXNhK7h0MLeclkmXBuUKQL7TPi9lze0nD0UG/hmH5NFy3BbzcLe8EuU3erlkD2xUFmVcfGAOfcFt2giL6KCq4x0zzD/AA5zCVdLbIS5pGftePW0myR3kuyVlPuC32qrrhiiLproPooPRWPMus2C2svArbrUVgHAJNFEhbFFRU9S0QqHSW0XS29H7VbJ8V2LcGosgHYroqLgkTriiiivHiipQcbtfTHM16HZE7cLXJLIpLcO22i18oue3BjT25B6Bpu+cdMzL1Ci0S7JZrRdGutORXVyK6FtkWqGyxLUVRo3AJVIBLsVU76IVGfg2R3jr5NfkRHW8S/kFxlSiBUakPW9nRhhC9kvnndxD+polBPYBelwG2yZ9gkXBbNlMm4zrLylJ+RbnXSRzlMl++KSbVQe9KDckY5OuWNZ85j2HFYbTJgtQ7PDKAkS4S3kJCeJW0+c2IvsoqcfloJid0zgW28dOZ9ix4IsiPKA73IjMIJAPluKvkKcPH6e+gpN3xCS61nNtPA7lPye7X+dJsF/CODbLTLr4KyfmyMDAUUSPgm1de3itB0a0W7KLHnmR3yVAfuRx8bhgDzYkgzZkVtScaaNUXxmaejvoOgYnfwyHGbZfQZWOFyjNyRYUt6gjgoW1SRE10+CiErQKCo9R/xfHv7ftv4agt1AoFAoFAoFAoFAoFAoIjJ8ahZDbFhSVVshLew+PEgNEVNdO9OPFKrarS25rN2VnS6m7DfvQ4nk+I3bHpAhMFDYcVUYkt8QLTu9KL6lrldVo78M/a2dLqdLrLM0fZ29DRszRO3SM2nYpopJ6RHxLr8SVhxRW6FjJNLZdAREFNETRE7EStooobJrYcyILrI7nmNV2p2kK9qJVfUY96Kxthlw30lS61y42LeERyfHCY4rUQnQSQ6KaqLakm5UTj2JXvHFs3RvckV5XjJN0Wzu8s05Hoy1LbVt7A202zggCAwrRIQbRTRERU1rt8W7uxudlxOXe3p3+02qyMZQKBQKBQKCOv2OWLIIC2+9wGbhDUkPkvghohj2EOvES49qUGi30/whu2RbWFjhe7oT3mYsVWQJsH+zm6Ki6n+qXjQSsm122TNiTpEZt2ZAVxYUgxRTZV0OW4oF9ruDgvqoIlzp7g7l/TIDscMr0ho6k5Wh5nMTscXuU/1WmtBKMWW0sTp09mG03MuaNpcJAgiG+jIKDaOL9tsBdE17qDTbw7FW7QzZgtUYbTHcR9iCjY8kHUNXEMQ00Rd67vhoKxm3T1cmz3G7hOhx52PQI05m5MSNC1KQAo1oC9uhDrr3UFrtGK43Z7QdntltjxbW5v50NtseW5zE2nzBVF37h4Lu14cKDTx7p/hWOS3ZljssW3ynh2OPstoh7VXVRQl1URVe5OFBut4zjzdumW0LdHGBcTccnRUbFG3jf/fScHsJT79aD7jY/Y4s5qfHgstTWIg29mQAIhjEAt4sCScUbQk120GrJwrEpMGXAkWiK7CnyinzY5tCoOyj03PGOniNdE1Kg/Lbg2G2yFMg26ywokS4ATU5llhsEebIVFQc0TxDtJU0X00H5d8Gw+8WuJarnaIsq3wBEIMc202siAoAi1pooJtFE0TuoJK12q22m3s262Rm4cGMO1iMyKAAJrqugp6VXVfStBjj2KzRrtKu7EJlq6ThAJk0QFHnRbRBBDPtVBQURKD7tVotdohpCtkVqHEEiMWGRQAQjJSJdE9JLqtAdtFrdubN1citHco7ZMsS1FFdBs+JAJdqIvfQRV96f4Tf57VwvNkiT5rKIISHmhI9orqgkv2wp6C1Sgk41ltEW4yblHhstXCWDbcmUAIjjgNJtbEi7dBTsSg1G8OxVuWkxu0xQlJKKejwtChJLcTab/BP3wk7S7VoM7+OWGRImyX4DDj9yj+TnukCKT0fRU5Ti/bBoq8FoMf0Vxv3bDtfuyP7ut7gPQYnLHlsuNqpAbY6aCQqqqi0EhMhxZsR+HLaF+LJbJmQw4m4DbcFRMCRe1CFdFoIe74Jh14tkO13OzxZUC3iIQY5tptYARQEFrTRQTaKJonooM7+JYw/YRx921xjsgCgBblaHkigrqmgaaIqLx17deNBrQcBwuDZJFjiWWI1aZa7pcNGhUHVRUVFc1136aJprQb8zHrFNlQ5UuAw/JtyGMF4wFTZRwUE0bLtFCFNF0oNYcNxMbAWPDaIo2M13HbUaFGCXejmqhpovjRC+Ggx5HguH5K6w9frRGuL0ZFFl14EUhFV127uC7de7soJqPHYjMNx47YMx2QFtllsUEAAU0ERFNERERNERKCBn9PMHuF8C+zbHDkXcCE0mG0KmpB7BF3EQ6Joq8ez0UFXd6UwLx1FyW8ZLa4tws9wZgDbeboZi5HbIHV04EHb6eNErrMxXG5tjSwyrZGdswgLYW8mh5IiHs7ARNB292nZRCq5H0gxudabLZbVAhwLRb7wzdZ0LlatyAbbcbMCRPaIkcRNS7k0oNfKeiOGzra21YbTb7RcmpMaQ3NbjiJILLwuGKKCa+MRUaJqss7p7g8++BfZtjhyLuBCaTHGhU1IPZIu4iHuVU1Th6KIS8m122TNiTpEZt2ZAVxYUgxRTZV0OW4oF9ruDgvqoIm9dP8ACL5OWfeLHCnzSFAWRIZBw1EfZTcqd1B93nBcNvUGJAulmiSoUDhCYJoUBlNETa2g6bB0FOCcOFBtWrF8ctEl+VarZGgyJQthIcjtA0pi0m1tC2onAU7KDYatFraub11bitBcpDYsvy0FEdNsOIgRdqondQRMrp3g0q0+6H7FDO284pKReUKAjx+04Omm0l71Sg2I+F4nGsB48xaYrdkd4u29Gh5JrqhamP2y6inFaDckWW0SZMGVIhtOyLapLb3SFFJhTHYStr9rqPDhQfTVotbVzeurcVoLlIbFl+WgojpthxECLtVE7qDnWFdHLG0Nyk5XZIM24uXmbOgvuALxeXfcQ2kJdOPeu0tUSiV5yLEcZySM3Fvtsj3Fhkt7IvghKBLwVQXtHXv0WiGJvBcNbhQII2WGkO2Oc+3sckFBl3XXmAip7evHd20G9MsdnmzWJ0uG0/MjA41HkGCKYNvjtdESXiiGnBaDXTEsYS0R7MlrjJaYpi7Ggo0KMtmJqYkIaaIqGqlr6aDZZstoYusi7Mw2m7nLAG5UwRRHXAb4AJF2qg6cKDdoFAoFAoFAoFAoFAoFAoFAoFAoFAoFAoFAoFAoFAoFAoFAoFAoFAoFAoFAoFBBXr8cT7xPsrWbHsV8u1oVkYigUCgUCgUCgssH8TZ+8T7FVrtq3ZshnqHooFAoFAoFAoFAoFAoFAoFAoKrk/Uax2SQlvaQ7pezXa1aoacx1SXsQ1TVA+z6qtYdJdfFdlvTKlqNdZjndj7V/RCKW0dTMlTfc7gGMW4+KQIPzktRXucf1Tav3q/FWTfw4+zG/PTOzyMHutRm7U+7t6I2+VmjdOenGOh5+5A087rqc67PIe4u3VUcUWtf1utROrzZOS3yQ9W6HT4vtXeW6fpA51Q6Y2sVGLLaU1XajUNg1VddOxRBB/RpGjzXbY8sk8Q01myfJCxY1lliySGcq0yOcLRbHmyFQcbLTXQhLRfj7Kr5sF2OaXQt6fU2ZYrbKXrEztWda7ZcG+XPiMy29NNj7YuJp8BIterb7rdk0eL8dt3aiJUy6dHMdceWbYX5GP3JOISIZls19YKvZ6hIauWa++lLqXR4WvycLxzNbJmy7wNEL/1LxItuQwUyGzB23OCn8oAU+2NtEHXRO3UU++r37rDl7E7t3RLHGbUYPzI37OmNv0+lV3x7JrHkMJJlplDIa4I4KcDAl+1MF8QrVPLhuxzS6GxwaizLFbZqlKxMxQKBQKBQKBQKBQKBQKBQKBQKBQKBQKBQKBQKBQR9rsFotUi4SYDHJeukhZc8t5lzHlEQ36GRIPhBE0HRKBDsFph3i43iMxy7ldhYG4P7zXmJFEgZ8JEoDtE19lE176CQoFAoFAoFAoFAoFAoIjKcbDIbWtuO4zrYKmhlItr/AJd5URFFQU9peAkLimn6NBrs4HirVks9lGEnu6xPsSrY0huDy34xKTTiqJCpruVSXdqir2pQb9/sFpyC1PWm7seZt75Nk6zvNvVWXBdDxNkBJoYCvBaCQoFBq3S1wbrb37dPa58KUCtyGVUhQwXtFVFRXRe9O+g2W2wbAW2xQGwRBABTREROCIiJQftAoI25Y3Zblc7ZdJsfmzrObjlte3uDyjeDYa7RIRLUeHiRaD6u9gtN4KAVxY562yW3cIK7zDlyWhIQc8BDu0Qy4FqnqoJCgUCgj8gsFpyCzybPd2PM22YKDIY3m3uQSQ08TZAaeIU7FoMt3tNvvFrlWq4tc+BNaJiSzuIN7ZpoQ7gUSTVPQtBXLH0wx60ZA3ewkTpkiI0Ue0x5skn2IDJogk3EAk1BFFNupKS6cNdKC3UCgUCgUCgUCgUCgUGCdDamwZEN1SFqS0bLijohILgqK6aoqa6LQaOLY5BxrHoNigm65Et7SMsuPqJOKKKq+JREB149wpQStBGxMbssS+T77Hj7LrcwZbnSd7i8wI6KLSbFJQHai/aimvfQfSWC0pkBZCjH/fBREt5St5/iwuK8jezds9slXXbr66CQoFAoFAoFAoFAoFAoFAoFAoFBgnQo0+DIgyhU40po2HwQiBVbcFRJEIFEh1Re1F1oPqLFjRIrMWK0LMaOAtMMgiCIACIIiKJ2IiJolBloFBUeo/4vj39v238NQW6gUCgUCgUCgUCgUCgUCgpGfgF6dhWNtxADnib73cjiooAGvHT2lVar59DOptpWltvLPT4mfBro011aVuu5I6PGr87FoWNzGhD5142kInOPDcqpomq6fa+ivGHguO6JizkujnllzccyY5ib+W2eaH6kpjT2tPVotYbuDamJpu18cLFvHdLMV3qeKXz5pCXa2KkS/JVizgt0RvZbotjwcsq2Tj9t07uK2bp8PJHrbcnArQ3bzn3Y/LSHl3A0KKpqq921CHivo7u+o/pOC+Zpb9coni+fHFbrvqj6lfLp5PkRSlQm3EbTiiGmqKnq00X5EWqOq4Jj/wCK6fGu6XjeT/ltjxIuwX67Yxd0MVIWxJElxdfC4Hfw7NdPZWtPiy5NNkpPjjpbnLix6nHWPFPQ9AAYmAmPskiKnwLXXxNXITFH7UoKBQKBQKCq9Qs6+ikCF5WAd1vN2kjCtNsbNG1deNNdSNUVAAUTxLp+nQQ+M9RMnXMGcSzGxt2m5z45y7ZJiP8AmY7wNfvja8EUTFE1/wDqTUL/AM9nm8nmDzUTcreqbtPTp20H3QKD4V9lHUZVwUdJNwtqqblT0onb3UA3mWyATMQJxdAElRFJfQmvbQfdAoFAoFAoFB8C+yThNC4JOB7YIqKSfCndQfdAoPhX2UdRlXBR0k3C2qpuVPSidvdQfdB8uONtgpuEgAPaRKiInxrQfokJihgqEJJqJJxRUXsVFoP2gUCg+XHG2wU3CQAHtIlRET41oP0SEhQhVFFU1RU4oqLQftAoFB8NPsvCpNOC4KLtVQVCRFTu4UH3QKD4afZeFSacFwUXaqgqEiKndwoP3mtc3lbx5qpuRvVN23s107dKD8N9lswBxwQNxdGxJURSX1IvbQfdAoFAoFB8OvMshvdMWw7Nxqgp8q0H3QKBQfHOZ5vJ3jzdN3L1Tdp6dO2g+6BQKBQKBQfHOZ5vJ3jzdN3L1Tdp6dO2g+6BQKBQKBQKD4F5knCbExJwNN4IqKo69mqd1B90Hw4+y2QC44IE4u0EJURSX0Jr20H0bgNgpuEgAPEiJdET4VWgCQkKEKooqmqKnFFRaD9oPwiEBUzVBEU1Il4IiJ2qq0GCVcoEWA9cZEgG4MdsnnpKkmwWwRVIlL0IiUFSxvqHcMousb3Lj8xvGzEzfv1wRIoGO3VpYjK7nXUMtPEqCiJ8WoXWgUHwj7Kuqyjgq6KbibRU3InpVO3voPug/CIQFTNUERTUiXgiInaqrQAcBwENskMC4iQrqi/AqUH7QKD5ddaaBTdMWwTtIlQU4+taD6RUVNU7KBQfLjjbYKbhIAD2kSoiJ8a0H6JCYoYKhCSaiScUVF7FRaD9oFAoFAoFAoFAoFAoIK9fjifeJ9lazY9ivl2tCsjEUCgUCgUCgUFlg/ibP3ifYqtdtW7NkM9Q9FAoFAoFAoFAoFAoFAoFB8uONttk44SA2CKRmS6IiJxVVVexEpEImaObXHK8izS4PWXCzWJamS2XHIl1T4Rj9nypxX9SnFdjZgswxvZOW7mt9bU5NTk1F25h5Lee71JWHbMF6bWkpch0W5DiKjs175yVIPtURROPb9qPDvX01iuvy6i6keTmhntx4dJbWdvTzy0AvHUfLy3WZgcZsR+zcJYoct0V722l4Dqn/oKsk48OLtfbu6I2MUZdRn7Ee7s6Z2/T6VRk/HulePylfyu7uXq7j7YzHTkObu5OQ1qqJ6j1SsluXPkimON23wcn1sN+DTYprlu37vDNfq9bcj56G8QxTB5chtE2tv8AIGE18RIBoifDpXidN+pkjzslus/SxTPiomsEx29RbreshvLDUGbeyaX3cwSGLQtCqamacCMlXVdPh7+GHU5bZttst5Yt51jR4L4uuyXxSb+boXKqi+UCgUFRv3T6M/M984++tkyAOKSmERGnu/bIaTwmi966a/DVvFqpiN2/7Vv02KObRRM7+Ody/p6euH3jWZvSJ62DIo6W3I2k1FrX5iUCf9LGNfaThxHtT4l0jNp4iN+ya2ebrTp9VM3bmSN3J9U9S11VXSgUCgUCgUEFnWVxsSxK55DIb5oQGtws67d7hkjbQbu7c4YprQc+6Y5vJyvJWnrnmMZ+c3HN1vFbdFdjR03ptI/MSE3S9nH2F2oqaoulErK91lwprICsxnK2ty0trl1SO4tvGavDyxSdNqOa/F66IbGS9VMcx+/LYpMe4S7kkcZRNQYjkrRoyUUJeXrpxGg/bX1WxK5w7HLjG/ysglOwbchtKJK8yqoaGi+ynhWgs11ukC022Vc7g8MeDDaJ+S8WuggCakuicV+BO2grGLdVcXyOU9DjBMhzGo3n2o8+McY34euiSGN3ttr3LQZ8S6mYnlWPTb/apBrbrcTgzCeBWzDlNo6SqK8dNhdtBtYRnNhzSzFeLGbhwheKOqugrZbwQVXwr9+lBnay6yHdL3bVdVt/HmmH7obg7WwbkNm6BIXf4GyVfRQY8MzOyZjZBvVlJw4JuG0JOgrZbm10LwrQQV36yYtbL1cLOUW5y5drIQmrDhOyG21MEcHU20VE1Fe+g2X+q+INYnbsn5khyFd3OTa4rTBuS5Du4h5bbI6kpeBfV8tBtY31Gxy/wblJi+YjP2ZF9626YwceXH8CmnMZPj4hFdNKCEtfXLDblMtkVqPc2kvDzce3yX4TrTDpu+xtdLwrr28KFG1kPWLELHdZlueCdLW2IK3eVBiOyI8JDTcPmXQTQeHo1+Wg/Mi6x4lYiZKU1PkRJDTLzFwixHXophJRFa2vCmxVLVOFB9Ser2MRrRFuDsW5C9PkHEt9qWE8k+Q42KGfKjKiEoiJJ4uygztdVsPdxdnJAedW3uywt5ArRI+1KM+XynWl0UCEl4/L2UEtPy6zQchjWCQRpcZcV6ayIgqhyo/tqpdy+qgjj6m4sOEx8zVx73JKIAaPlrzNXHuQOoa6+3Qa+VdWcXxu6u2yU1OmSojIyrj5CK5JCIwWujsgh4AOia/BQZrr1Tw22TMeivyiP6UbFs77YKTTguKCARFw2ovNHtoNm89Qsas+V2rFpjriXi8JuhtACkO1VUUUy+11UF+SgxL1KxUbHf724+bcDGpj9vuZmCoqSIyihi2n2+pOCg+lVoPuP1FxZ8sbAX3Bcyxtx2ygTZ6uC02Lh79EVA0E09paCzUCgUCgUCgUCgUCgUCgUCgUCgUCgUCgUCgUCgUCgUCgUCgUCgUCgUCgUCgUCgUCgUCgUCgUCgUCgUCgUCgUCgUCgqPUf8Xx7+37b+GoLdQKBQKBQKBQKBQKBQKDBcHiYgSXhVBNtoyEl46Kgqqfo1E1pyJileVU7kzCi4s22b4jcVUJaIRJzCcVddV7+AlVzRWzF2z7OxR198TZyz9ra0c2e58qG9ppzYrZ6ejcpLWbRRS+YYdfdXHbP02K4iKq6J2rWxuui2Ky1dlk3TSNqz2uPFs7TUmQ0sm6PaLDgjxJNewyTu9X/wBWmrnezXVnksht4m3Bbuxy3y3fcsyXd4hXZzmSHtzrjI+w20GmgJ8KrotY8uaKbtnZ87LhwXb2/f2vMt4iIigiiIKJoiJwRESqq2ouS4Nb7hk8F10uVGfUicEU9tR8RN6/a7vT8NUdXobc11szzfXC9pNddhtuiOf6pXtERERETRE7Eq8olAoFAoFAoI+5yLOEmGzKdiN3N9XEtISSbRw3RHUuSJeMlROJbO6g5JBLLrT1ksL/AFDKLOfucWRCxuZbVJuLGdFN74uNOChqbo6Ihbu/T70lSMg+ikPyN3xSNNu92iZCy5cc8cRWmXHHpCoccHFJOemhoCoA7dvHXjQd06vfmvyn+zJP4NaIcb6dMWeHnGB+47NcMUOVCe97yJ6G1Huq+VFRFgVceBxd6q4ns8OOnZRKVwLpzb+oGFSstkSXIeZ3O5vy4uQKhm9EWPJ2tttt8xtNgg3t269/qSgiMqGLkeX56F2xy75Hc4qN22wSrazzGIBtx9RNF5oK2RvKji+EvjoMecSMiauWB5FcQebvmOWNu6XFh0VF01iy2G5SOIvHxNGZFQSd1muXr6x1ivLbnMtkSWdmgkPskUeCUmQvxHLRKCvXO6zZGAZTidsPbKnXrILncjTjy7fbBR892nFOc8INivw0HoHpl+bbE/7Gt/8ARW6IVT6xcoYnT9iUYkYx7pAdIATUiQHdyoKeldOFEwhunOOWLqU1fsmzSKk28SZR21+zP7w92MRHEJuKKIoGhKuhmXDVe72qCuYRi2N2HBs2zG3W8Gsix+be2LPOQ3NzANtK02iCpKK7RcXtSg2brhtmxPB8JzOzCbOTJLtjtwuW81cmJPRPMg/uJdwuKfxdlB0zrd+afJ/yMv2w0RDnMzLnL1f+l0MrDdrUkSY3pKuMcGWXtIu35khccUvTxROFEq11QDFI9syi84+xOveTQ7qMuVmSIrbFud8y0AxW3SJEc2IqNiDYlprqvBKC19WrpcOnmWuT8dksRvp2ysSWy85yxjTgUGwuScFREQHfGvZrxWg2X8Dsg5xiPTaQCycYtVokXSREIiEJkxXeUrz6Cqbl3Kppx4a6dlBs4i0xj03qvikUybx+yNMzLfHMlIY6T4Lj7wBrqqAhBwSgqeJYhjdnuXRy7W2EMe43cH3LjIEjVXSSEhaqhEopxJexEoIy53ec508yrFrWe2Zcb3f7hPNP+jt9tBJDu7T2ea4INp6dVSgl83wTEnukeG5C7bgK8ymMfivzNzm4mSZabUNqFt9hNOygsd7wjFj6kYv0+ZhIziUaFMvUi0o45yX5BFygU9SUj2Km5E19PdrQafUPBH8PwxY7MmTMwQb81cLtaI+9tyNajRUejAfNUnGuZoWiKPbr66D96KpiX+KORFilvetlmO1QzZjyG3WjVSNVU0F5SLaXai66LQlN9WruVn6odNriMCXc1Y996Qbe2LslzfEbD5sCIEXbu3L4uxFoKvCu9rvN16xTry9OxK3y2LI3Kclto1MYDy5taK0BOcXdNBRFXVCT00Gz03GzwusrDOOWGXjdjm2Bw0iy0VspStSBQJKsqbhD26CpaEvx0E/9YG6uWkcLubUVya7Ev7LrUNni48YtOKLY+sl4UIQGPRMau/SrIc2yO+nCuWSqoX27tiqOw2mnxH3cw2u40HaKN7U4lqi8eFBqYqFqjZ5fGsfsMvGrDNxCTIbhStW1km1IEBlKwpuEHhNRHdxVOOnGggxw61Y/0Ds/UKAJBlltcizwuXMPeQHLFlGF47eWjZoO3TTh61oJ7q3BwuVdMzeSHNynKGoCObmhUY1jbjxiMTV9SAB4pzVBNSJeGnFaDKuUzIOWdNL3Igz75LkYohvswG0kSnHHmmyNxRM29eK6ku6g3cQx3Gs6j5zLv9le2t3p6TGhT0Jl9hxYbSfOA0eiFw7Ny0FMLEMbgfVal5FEhC1erjGjtzZiEak4KXZrRFFSUU9gexKCx3e7zb/1/wAaugGvuK3z5lmtqdzj8WKRzXU9XNcRtFTt2UEMzlzkHpx1FsiWG7SxlXO863WNHA4LXMXb866rgkO3TUvCvCg27pKt1yyjFrTfbDcsmsltxKHIZtFta52kqTtApDg81jgjY7E4rotB0/oc1fY2BtQLxFmRDgypDEFq4CoSPJoe9jdqq+yJ7fi0TsoiUj1e/NflP9mSfwa0HHemEe0ROoGD+5LPPxYZFrkleDuG9lm7mkYdnlh5joObHCV37Xw8dOFEq/YTm3rG4GUWzGL5Lz6RdveS5M2ypwyEZRAbIuI5qrQspsUOXpuRU7KDquV4pjGWddI1qv8ADG4Ro+MHKRgyMUFz3gIAWoKP2qmmmtBRMCH3LhHSjNB8DUWdOs90JOxYtymSAA3P1LTia/CtBcscwjGeoeU5lkmSQBuMJLkNrtAOEYiLdtb5TjjagQqouOGS9valB9fVnxDG4vT+05QxCFu/T2pceXOQjUjaGa4iCoqWzsZDsTuoSr/W5+Tb+sFgyBhV/wDzetjVykAPaccLgjUgf9E8S/FQhmV9y7/WStF9RzfBjS51jgqi8P5FazekKn/tpSpw9FBSLe9MveNu5Ra8Xv03qA5diuEfI2GVKPo3J2rHRxHdwtiwihs5aprw7KDqeaYpj2U9drZbL7DGfCbx12QrBEYoJJL2iaqBCv2ypQUXHDjQ8B6am4QsxY2XPERkugg2Dz6qqqvciJQbWIzbnduqOSZJP3AGQ4jOuFvjmmhNQfODHiiqfqmo4ufrqDeuH/l0wr8stn9JWgyX29TYfUDqfarWW2+ZG/j1otipqqgcmCaOvLp2I0zvNV7tKCt2WR7p6ZdN3wjvzvJZW6oxooIb7vLdf8LYKooplpwTWgsFwzWe9nGbZBEts+yTYeHH5dm5tCxIFwHlUXUATdTbqXDj2pQWjBekFni23Dcks0grdeWGWZl4maG6dwCUyhPtPauCibjPVFVC2+ig5ng9wTI7rB6e3RHYWMSLzc5Ux1UUQuMlh3nBCRxNEQBFUM+9V0ThwWgvVgwPHM+yPPJGRRkklBnrZLQOpCMKPGZQRWOIqIiqqW7s7U+GgpjOTycgxrpZEyODPyK3SGrm9cLVBHmvyzgOFHjK4Cm1vRtB3FqXHjrrQdS6GxrpCgX+C7a51osYXI3rBCuQK261FeFCVoUUnPCBoumhL20JQ03KTx/rpkLwWW53rn2mCCtWpgHzb0JV3OIbjWgrQVjHXMUldJ465PIlR7c9k0p73Iw2Rybg4jpKEImm1Ui1JUUkRdNUTj2UEHcpT9vwnrBbYVufx+2sHZHYdkfNCOOM9wUd1QSMRV5tBIhReGu1eyg6DccW/wAO8qwibZp8twrxOC0X9qRIddblq81wfUHFIQICDVNmididmtBXLnhGK3s+sV5ulvCTc7Scpy3ySJxFaIIJOCqIJCK6GKLxSg13MmlY3csOukSDKnSW+njaMjDaF5Wj2CQvOiRBo0Cj41/QoPy5YjarF0OtnUeChjmkZYV3cvKuGr7zsqSAuA6qkqECi9t0046ce1aC9ZvjGN5T1pstnvsMZ8VqxSpKxzUxRC8yAgWoKK/dd9BzGHOBnplgtgchSp9ouF+nrcLZATc/JZiPmSR0RSDchKSKo7k107aCQusWdB6fdTo0WxXKw4m+ECVZYNyaVlWnTcAZYtpvdTaRihcC4JQWSblzl+6h9M2SsN2s/lHpejt0jgwD26Hp8youObtNvHs7UoKZc7nNlYDlWJ209smZecgulyNOPLt9sFHy3adnOeEG0X4UoJOTLgzrn0/sl7slxySyQsMhXELPbW0eVZL6DH5zzauMooAAaIu7gSpw4rQdT6Gxr1Ewk4Nzhy4LcSdJatca4CoyBgqSGwh6qvsoaj26cKIlTIWXOWHqH1MZGw3a8ebeiau2uOD4M7Yenzyk43t13cO3sWiUTYm8Oe6U9OWslOVObRZhRMWhNE+5cnuY4I6tio8GNd2qqiceK0Fy+r4bzdvyu3+Vct0OBfZDcK0uuI6sRsgAuShIppwVexCVNdaEusUQUCgUCgUCgUCgUCggr1+OJ94n2VrNj2K+Xa0KyMRQKBQKBQKBQWWD+Js/eJ9iq121bs2Qz1D0UCgUCgUCgUCgUCgUCgUHMr1Nn9Qr45jtpdJnFoBol6uTa6eYNF/eGl4oqf8A1/RrssdsYLd+7tzsjo8LT5b7tVf7u38u3tT0+CEtkGSW3DYcPGscgJKvL4bbba2kVURFVfnXl1107VVVXVePHtWsWLFOWZvvmlvPLPmz24IjHjit87I9aMYx21Y+K5b1CuAXC8lxaFzxMsl2i1GZ+3JPUPDt4cVrJOW6/wD28UUt+m1hjBbi/wB3PO9f5vBENlQzvM/FvcxbHT9gU/4jID0r/Aovy/Clef8Aaw/47/qj1vdM+o//AF4//afUkouP9PcFipMdFiK5r+PSl5kgy7V2kWpa+oE+Kq2fV33dqeRf0XC4rTHbW7p5/LzPi2dW8JuV0ZtsaU5z5Bo0wRtGAGZLoIoqpw3LwTVKqRmtmaNvl4Tnssm6Y5I8K5Vla1wnqL1Lzm35TNtkWQlvixXNrINtgRGCiiiZGaEviRddEqllzXRdR1nD+GYLsNt90b03NDGesWctXOOxJc97tPOC35UmwFwlNdNGyBBXcuvDXVKizPdXpZdTwfBNszH2JjnehavOOKBQQ2U4rbsigJHk6syWV5kKc1wejupxE2yTj2pxTvrNhzTjmsbOeOlX1Gmty20nbzTzwicMym4uTH8ZyNBayOAO5HB4Ny2PtX2uzj90n/pRMuowxTfs7E/V4GDS6i6ZnHk/Mt+uOlb6qL5QKBQKBQc0+sYxzuk9zUgU2Wnobkjb2o0kptDXhx4IvdRMNbqGFtHP+l6W5GxkpMkJFRjRF8kkZOYg7eHL26fFQctgWW+Sui9yO55NGtOM+8nUmMLAORMCSM9Nq8wHEcU1c29g67fVQddto7/rB3lwFQhZx2M27ovsmcpTFF/WprQcosrN0fxLpu1apIQ7ieRXNI0l1vnAB8x3iTeo7vg1oJvqRlWWy8B6i4lfzjS7lYAtbo3GABtC6xKktOKjjREWwhBPFoumnyqE6Vnu8fqFYpOQ5NEn3BLXcEtcKDAKOLkYmPEpOC4YII8FHd8VBzTEfN2zDY2Pw1UF6k22NGjHp4Ukt3AoUv8A9zdQl+DjQdk+r9FYh41f4kcUCPHyG5NMgnYIAQCKfEiUJVDKXZFy6r5bhEQiB/KzsjEx0NUVu2xozzs40L0kG1tNe3fQXH6vbLTODS2WQRtpq73AGwFNEEReVERE9SUJYcL/AL99V/46H/QioKHgKqDnQ5yQo+S5d8Ad3Yj5AaBrrw1VdNnroLZcZDDXVjPn2i0jMYqC3Mk00R9EIg3evk0EW6JDhPRNCRUX3lbF0X0LHJUoJbpu5BbxzqiN1UeYF9vJXTfonzJNDovHT5tRQtuvDtoIVEkp9WrGEka8zzFtUdf4NbiKt/5mlBO9SouQyOseGhZ57NslnAuKQZUpnzDfMFBV4Rb3B4lb0460FHyK2vQ8KyVhu9tXS6O5fEOdIbiHHaZnkYo4KAREh6LtVdq0FmegZdD6xWkcluse6vlY7ksdyNG8qgBpxQh3ubuPfQQkj/yp2X+Oi/8AxOgsWZXa83m69Qrfj4wbHDs8AByO8G0j02avlHHG2QRVEAAQUg3lqqdo0FPu1jevWNYBDjapNDE5kqCQ+0kmKMeQzt7eO9tEoNuHdRy7OcezzZtZnX2BbbeK8VBqLbnHX0H1LIkF+xoIjR7IHs9xINyQIF/yHIr0SaohBHbEITOvYu+SKkQ+gKDt/Sh2AHTjDgfNoZLltY8qLiijhKjQ7+Wi8V4dulELtQKBQKBQKBQKBQKBQKBQKBQKBQKBQKBQKBQKBQKBQKBQKBQKBQKBQKBQKBQKBQKBQKBQKBQKBQKBQKBQKBQKBQKCo9R/xfHv7ftv4agt1AoFAoFAoFAoFAoFAoI3IyUbJLVPuET5SRKQImQxBDMIwuA28D7HKUSQS2uNpqnBddF2olXrJu9zNOSktffFvv4rSax9aN6gAiTo6p/BInxIRU0E/bnqOIx9iOtgw2yDMlrJeHWOxoui9hF3J/lWp1uas7scyNBgpG/O2U7ltvtrTB3NeY1cVVAYcaJRInNNBTTj3ejurzpMl0zu/uvWsx2RG/8AveBljtS4Mu1OTXFddeaKK+6XahkvMBNe/wC5qtlmJummxaw23RbEXTWU/WNlR1/ZM7cTzf79FJJDS+ttdV/zdaDeYeB5ht4PYcFDH4CTVKD7oFAoFAoFBUOouCy8nYtku1XD3VkFjk+ctU4gR0EPTabbgL2g4mmv+XsoIK3dOs0vGV27Ic8usKSllbeC1221tONso5IDYbzhuru3adielEXh2KSrgdEeoCYlHxH6RwRslmlDNsypFc5zpi+ryDLXeibBUyXQOKrpx4UKuo5ZYJt/wq5WIn225txhHFKRtXlo44G1S29u3XuohTbH0xzJy6Y0/k97iSLdiiItthQIxtE44LSMgTzrhkvhFO5ONEo6T0ay33bPw+Je4jeBXKasx1o2XFuDLRuo+cZk0LlbVMfaVNfsUKpLIOmmYheb/IxG7wrfbcqZbZu0eWw44bBttchXoigQpuJvuPhr8WgbrPSSGzMtbIvodmgY/Ix51gx+ddGRsQnFVPDxQV1T0rRCNxrozLsreF63Bp5/HJU+bc3tpIsp2cKjqPo2ponH0UTV8Y/0RctcPPCdnNvXLLm5seI/tLZGYlo4qCqLxXxu6np9ylCqWtcPK7DfsIxqNNV6zwbQse9Mtx0VsjixxabfV8gVQ3OIiCCHqvo0RaITHUfDpOWWKPbY8gIxszosxXHEUkUY7m9R4d60GvbsFl2rqTccotsptu13uMAXe2qK6lLZ1RuQ2qeHXbwVF9KrQYsY6cDb8YyPH7o+MqNkM24SXFaRRUWZ6abPFr4hTvoKzB6T51JYsFgyO+wpmJY3IYkRW48dxuXLSJwjtyFIlARBOHh11Tt48UJX3PsbfybDrtYGHhjvXFhWQeNFURVVRdVROPdRCKvWBS7hIwt0JTYJiz4PSEUSXnILHK0DTs48eNBR5nQ7M3sbvOGsZBEYxObJdnRUWOZzFcNxHm2XjUtnLFwUVSHxLp6OFE1WmH0ukXWfernnEhi6TbrBC1MtRgIGI0VBRXeSjikQm4985r3cNFoI9emGbxo2NXODe4p5bjTLsAZUllwosyCfAG5AivMExFE8QrxXjQVzL8KzG0Y3LjndGZOUdR71Gtt7uDTJowzENh4QaaHXdsAQ27i+1XT10HxluMdS8eYxW9y51qkxsUksRbfChxXwXlyuXDXduMtUBvsoLBj/AEQdtkfO3Hpzb9yy1qbFhPbS2xWJfMLauvHi46inp27UoVTd76bTrj05x7FAmNNyLN7s5skhJQP3eIIW1E4pv2cKIbGc4RfblfrPlOMz2IWQWYXmRbmgbkSRHfTQ23UbUTTRU1RR/S0CuO9Gr1Nsbttud2Zecvt5G75c402QC+02oqEOOmqqLabE4kuvCiVutmGPwuol1ylH2/K3CBGhNRBFUIFjqq66+zovdpRD6yHDpN1zrEskbkA2xjnvHnxyRVN3z0cWR2KnBNqjqutBV8p6NzL7Kzl5LmEZcpK0uwVRtTVhy1N7fnUXgQuF6OyiWazYD1B+ndtzK/XqBImMxXLdMhRY7jbKRSVDDkkRKXMV3UiIk004IlBYs2w6TkU7GpLMgGBsV1auTomiqrgNCQqA6diru76IUvIuiFxmllEa13RqFar7Jj3aHFNsj8vc2TEnD0RdqtvJru9Hh7k0Umr6mYL1Cbu0jMb3e4EiWlmmWy4QY0dwGUiqKugjBEalvV0dxkXwImlBWOn3TnMcm6bYvapt5iJhBG1cHoqMH54kF1XViq5u5at8zVULTcnrRKC13PpNl53bKo9pvkWHjWYkTt0Rxg3ZrRG2oOgyW5G9rmqoql2IvBOGtBI4t00vltu+JXG4z4z543aHbQ4LDZgjoqqCwY7lXTa0AoWvaWulBO47h0m1SMqdckA4mQznJjKCipyxNgGtpa9q6hrwohWpPSS4vdEE6dJPZSagNh59RLleCaMr2fa9kdtEtqJ0o8geBjDlAjOIlIclqYqpyXZTW1xxFTsUnVI119NEELphPj4HlmNFNaJ/IpVwksyEEtjSTtNoknau3TjpQYZ3TjK4E+xX3FrlCZvtss7dinBPacciyI7aiaEnLITEhcFST0/ZJazGM5RhVjxq2Wi6FJuU+/tyMidCKJpLblOq5M7RcRkAaRV36ovh4KirpQXnNbC9kOJXexsuiw7corsYHjRVEVcFRQlROPCiFKx/phly3nG5uUXqLKh4m0TdpgwIxNbjVlGUN5xwiVdoD2InbRKNToxlKQAw9LzETp83cPeDcdGXEuAto/5jyaHu5XL5i679N32KDRxOz9UrxlGR5nbblbIz8qU7aW2Z0V5xW40B0gBG9hhoh+0XpWgrTcm32Ho7lXTnJ5zKzbW/IiY+20Bi9LeQgltK2C6kf8qeRNU7EoO39NcbcxvBbNZ3kVJbEcTm6rqvmXlV5/Ve/wCdMqIY+l+HScNwW2Y3JkBKfgc/fIbRRAudIceTRC48Ec0oNHJOnK33MjvMiQCW5+xSbG/F2qri+ZNSVxF7NEFaCLxbpJKsf0JVZzbzmMuXKRcXNpIUl64tGCkOvZtI+/uSiUTK6MZS5b5OHtXmIPT6ZP8APux1Yc94C0r6SFigaFy9nMHgapu+xQq0ses/U285zleXWu4W2K83Ok2CO3OjPOKEOA94OXsME0c1QiXvL0UEFZek1+yjE5GEz7g1HaxjInFdlNtmKvsPNcx5G9VXiqyCQVXhQdSl9OTPNHr5EfajwCxkscjwkEtW1V9XQPXs2CPh07aIc4yzp31Ps/S9LY7d7XJtGNAE6Oy1FfSQ4sMldAd6nouq/qaJXPFembjnUqR1MuMht125QYvk4QAoqy8sRpl1wlXv2gQjp3EtBhtXR65QrFiltK4MmePXw7w84gHo62bjh8sfQXznatBNXfpqN2zC93abIFbZerEtjcjCio6O5xSJxCXw9hcPXRCEsfS/NlnY1GyW9QplgxAxdtQRWHG5UhxptWmFkkZEI8sfuO3v9NEvxejE36DFZguLbN9iXhy92a6gBaMPE9zBRU7V8CqK/L3UKskzp31EgXa8zcUvUCE1kwg5d2JTDh+Xl8tG3ZENRLtPt0c4UGR3pDMtNoxL6JT2Y97xAH24z01oijShmD/KheBskMd5qpptVdv6NBPdO8LuOOM3WZd5rc++32YU64vMArbAkooINtCSqu0ETtXitEM1uw6TF6jXfKykAUe5QY8MIyIu8SYJVUlXs0XWgpK9GMjh2m1HabrFC/WS8zLtDckNmUUwmL4mnBFd+umniT4vTRNWaP0av01/LfpHemJrOZw443FWI5NGxMiL/J1Y1MkVloeGheItE7KFWxC6c9QJ93ss7LL3BmNYwDhWdqIw4Cvylb5bciYpl2h26B3/AB6hI2jptdY+FZZa7jcmpV9y1ZzsyaDZNsNuS2OQAgCqRbG0RPXRDFaelTse7WOTNlNSIVtxgcbmR0EkV5dBE3BXuEkFeHbQQcfo9mztmgYXdL/Ek4LAkA7oEcxuD7DLnNbjOkpK0gISJ4kTX7FEtLH7P1Nved5TmFruFtivMzZWPxmp0Z5xQhwX9Q5eww/fF0Il71oIzB8EyiZaZuPhOjxr1gt+81ZrgrBqw8Twk48DoqW5WzVzTUeKaUFpl9Icku1gzAr3dIrmTZcMVtx2M04EOM1DJOW22JKThcEXVV9XwqFpvuESrlkOHXUJINt4yb5vtkiqrvOYRlNip2aKmvGiFXx/oidrhZ4rs1p655eE2PFkbS2xmJSOqILrx/fHtT07dEomrae6aZTbExe64vcobORWKzNWKak5p04kuMAB28tRcDa6CmP6PrCy9OsNexOwOQpUz3hcZkp+4XKZt2CcmSW41ANV2jwRP0aIYLFhEq25DmN1OSDjeTGwbDYoqK1yWFZXeq9uqrrwoKhF6PZZZ7Xhjtiu0Ib9ibcuOqy2XDiPtzSVSXQFRwVFF+P1d5Ky9N8Fv+Kzr87crqzdGr1JS4G4LKsupKcBEkKqIRAjakngFOxO2iF5oFAoFAoFAoFAoFAoIK9fjifeJ9lazY9ivl2tCsjEUCgUCgUCgUFlg/ibP3ifYqtdtW7NkM9Q9FAoFAoFAoFAoFAoFAoKP1Kv1wRIeKWQv+/L6qt70/6CNx5jq6cU4IqfAhd6Vd0mKOXJd2bfO12vzXcmKzt3/VHSzXKRaum+CiMJpHSZ2sxWl4FIlO95acVVdFJfUmiV5si7UZeX/wAQ9ZLrdJh5PF4ZQsZI+C2R/KMhXz+X3heIf9IThoihGa012gHDcqJ/9ilZprmu3LOTHb9Kq9tNNZOTJy5bvpSG7h2GXSbOHKszXzN5c8UGAafNQgVdRQQXVEP7Hf4q8Z9RbEbmPs889LJpdLddd73Ny380fdX+qLZvOXVq2ZP9MJLtz1cYdVVtpoXzaR0XQBFF7FT7ZPTx761+esXcruODRZdgj3fN2uv6bELizSW+/W6c6SKseSy7p3IgmirrWG2+kw2mfS72K6J2zbPmeh52f4dCNQfurKki6KjW57Rf/ZIdbGc1kc7hMXCNVfFYsnx8nno471GuFsumRlcbefOjS2my3qKjqQatLwJEX/o6oZ7om6sO14PgvxYPd5IpNsz6/S2+klkCbljchQTk28CfLgmm9fACfKW74q9aa2t3Ur8fzxj082xtvmnrd3rZOBV7Jc9xnG5MeNdZKtvSNVEAFXFEUVE3Gg6qKceHprHfki3auabQZc0TNkckJ2PIYksNyI7gusOihtOgqEJCSaoqKndWSJVbrZtmk7WSjyqfUHF5N0gs3S0rysis5eYtjw9pKPEmS9Imncvf6tataXNFs7t3Yu2qOt083271v5lvLHqSOG5PGyWwR7mynLdLVuWx3tPhwMF+ynq0rHnwzjum1m0uojNZF0ePrTdYVgoFAoFBr3G3QblAkW+ewEmFKbJqQw4momBpoQqlBWMW6T4LjFzS52mAYzm2ljx33335Cssr/wBG1zjNATu4cdKDHI6PdPJGQFfXbXumnISa41znvLHKTjzyj7+Sp/reNBM4/huNY/KuMu0Qkjyrs7z7g+puOm6eqqmpOkaoKKS6COgprwSgiJnSHp5MssOyv2pStsB92VEZGTKBQefVScJHAdFxdykvBS09FBu2TpxhFktE60W20tNW+5oo3Bo1N4n0JFHR1x0jcJNCXTUuGvCg1sY6VYPjMl6VaoBDJfZ8qrz770gwjr/0LZPGagH3tBtwenuHQWrG1FtogGNk6VlQnHTVhZCKjuimZKe7d9vrp2p2JQSFixuy2FmSxaY/lmpkl2bJHe45ukPqiuHq4Rqm5U7E4ehKDDHxDHI+TysoZhCN+msjGkzlNwiJoNugICkoD7A+yKa6caDNYMbsuPwnIVoj+WiuvOSTb3uOauvFucLVwjXivdrpQfELF7FCn3afFjcuXfCAro5vcLmq2HLDgRKIaAungRKCLl9L8HlYtExd22p7mt5cyA0jr3MYcQlLe28p81C1NeO79Cg1GOjvTxqxS7J7sJyDPeCRPU5EhXn3G9diuPI4jpIO5fDu09VBOz8Sx2cFpCTCFW7E83JtLYEbYsOMjsbURbIUVBHgglqnqoIPIuj/AE/yC7PXW5W4ilykBJqsvvsBIRv2ecDRgJ6adqpQT1zxawXOzs2aZDE7ZHJgmIoEbQgsUhNnby1BUQFBNE7KDBlmFY5lcViPeoyvJFc50V5txxl5o9NFVt1ogMdU7ePGg0o3TDB4+Os463bUS1MyRnIzzXt5SQJCR43UNHDLcie0Xq7KCUmYvYpt7YvcmNzLpGjuxGJG9xNrL/74GwSQF3elU1oKJePq8dM3LHMjWyzk1MVh1ICnOnq2D6ivKJRV4h0Q9F9laJq2rR0Sw1yDZ5N/twSb5Gt0KJdCB57kSXIjIN6vNoQg8iEH248U01oVWSy9PMQsjltctkFWDtDb7NuVX33OU3KJCeFOY4eqEop7WundpRBC6e4dBhWqDEtosxLJJObbGhcdRGpDimpH7ep/vpcD1T1cEoP239P8Qt631YdvRoslNxy9lzHiV8nt+/iRqoa80+AaImvCgjZnTqB76wt63MtxrbiKSeQiuPG8gOsIy2wG5SEhVdCMzVSTYiJ7RUFzoFAoFAoFAoFAoFAoFAoFAoFAoFAoFAoFAoFAoFAoFAoFAoFAoFAoFAoFAoFAoFAoFAoFAoFAoFAoFAoFAoFAoFBUeo/4vj39v238NQW6gUCgUCgUCgUCgUCgUETlTiBYpKqmu7aPymlTbFZoi6aRVWhYNmzRb+fiklN8w8X6hSUVT5U/Rrab1b5x827RqN2mOMvPvVZOoCCsiKaLrub4ejTVf06r6Hkv8SzxDlxx1rBiccGbGxtTi5uMl9e5U+wiVUuurNV222kRDUJfe2TIHtQrTxL0E+vZ+x0/Qq1+Xi/xX+ZT/Mzf4bPOlL1FKTbnRb/fm05rCp2oYeIdPh00qpbFZXbppFX7ZrkNytzMtB2qaKhhrroQroqV7zY9y7dY8OWMlsXNwhEhUSTUSTRU9KLWNlRuOkQ29YxrqcR1xgl+8Lh+gqUEnQKBQKBQKBQKBQKBQKBQKBQKDWnXS2W9GVny2YiSXRjx1fcBvmPOLoDYb1TcZdwpxWg2aBQKBQKBQKBQKBQKBQKBQKBQKBQKBQKD8IRMVA0QhJNCFeKKi9qKlB8sMMR2hZYbFpkE0BsEQRFPQiJwSg+6BQKBQKBQKBQKBQKBQYXoUN55p95htx5hVVh0wEiBV7dhKmo9ndQZqBQKBQKBQKBQKBQKBQKBQfLrrTTRuumLbTYqTjhKgiIimqqqrwRESgwRrnbZVvG4xpbL9vMFdCY24Bsq2nFTRwVUdvDt1oPqDOgz4jUyDIalxHx3MyWDFxsx9ImKqJJ8FBnoNe4XG322G5NuMpqHDZRFekyDFpoEVURFIzVBTiunFaD7lS4sOM5KlvBHjMipOvukgAAp2qREqIifDQa9pvdlvEZZVonxrjFQlBX4jzb7e5O0dzakmtBu0CgUCgUCgUCgUCgUCgUCgUCgUCgUCgUCgUCggr1+OJ94n2VrNj2K+Xa0KyMRQKBQKBQKBQWWD+Js/eJ9iq121bs2Qz1D0UCgUCgUCgUCgUCgUHw++zHYcfeNG2WhU3DLsERTVVX4EqYis0hEzERWXPumrJ3i4XbPLgm1bgZMWxHOHKhMrprx4Jrt0X4F9NX9XO5EYo5tvW1egj3l12e797kjqhDZjnVqyW0vM+7p7NgYkhycnaHUGZDZaA7y9NVBFLRfFrx9OlZcGmux3bY3qdnwK+q1lua2YpduRPb6JWDHsCur1/i5Jk15G9PxWkS2ttto2yGqcHdE0TXv4D28e5KwZdTbFs2WW7tdq1g0d03xkyXb8xs9ax5PmNgxlll27SFa8wSiy2IqZlp7S7R7h14rWuvvi3a3um0eTPMxZGxI2+5W+4xQlQJDcmO4mouNkhJx+DsX1LXqLonYw5cN+OaXRMSqfVlLEWMklxPZLQt1t26K4rqdqIn3Cp7X6elYNTu7vK3Pd+c3v/sR9n97op6+j/y4nHhuOtk6pC0wK6E84ug6+hNNVJfUKLWuiHdX5IiabZ6H677vEFFrmun3OltbHX7xENV/ZUmhbvztpH1/XyeZrqRKiCqqqJ2J3JrUMlG3Au9xt6oUF84ziHv5jSqJKqJoiKqdqJqvD116tumNjDl09mTtxvR4V2XrRehsqRiYb96EuxJ/DZt09rl6ab/831d1WfirqeFoJ7t4ve71Z93939vR9bmd/elS3lmyHCeeMlV101UiVV71VarxNZ5W6yYostiLYpbDrnQLIH5NrnWV8twwSF2LqvFG3ddwp6hIdf11XtNdyUcfx7TxbfbfH723xOr1Zc+UHN0X6HdTkbT5uxZbxEewG54rpw+/UvlL1VsPzcP+KzzNT+Rqf8GX+b6ed0ite2xQKBQKBQKBQKBQKCnZN1Tx2y3B2zRWpN7yIBFfc9tZN91FP2OaaJy2kXXVd5cE46UFujm6bDZvN8l0gEnGtULYSpqo7k4LovDWg+6BQKBQKBQKBQKBQKBQKBQKBQKBQKBQKBQKDBPnwrfCfnTnwjQ4wE7IkOkggACmqkSrQVnF+o1vym6KzYoE2RZxaVw766yceKRaogNs85AN1S7dRHREoLbQKBQKBQKBQKBQKBQKBQKBQKBQKBQKBQKBQKBQKBQKBQKBQKBQUpnqvYrjfmbLjkaXfnvMpHnTIbJ+Siii/OG7KNBaXYncCrr2JxoLrQKBQKBQKBQKBQKBQKBQKBQKBQVHqP8Ai+Pf2/bfw1BbqBQKBQKBQKBQKBQKBQad5hrMtcmOiakYKoJ+qHxD+ilTE0mqJisUVaySUnY7MszifPstGbCfdjruHT4Dq/f27ckbJa3HH2LsU7YRd+mLKgWpzXVUYQC9O4CUF/a17xWbua6PA85r97BbPhhamrkluxJqVw5iNILSL3mSqg/p1Sw49++IX8+XcsmW5jltKBa2wc/GHfnZCr27z46L8CcKnUZN+/k2POlxblnLtnak6wLCvY8QQ7tcrWhJy+Zz2ETuQkTcPxapVjPki+Innpyq2DFNk3RzTPIsNV1lFwPmr1cWOwXEafBPhHaX6KUEpQKBQKBQKCr9TcquGK4TcL7bmWn5kUowMtSN3KVZElphd2xULgjuvCgrFq6jZhbcmvlozSNbW2rNZTvhvWkpB6tgaoo6v7OOglw2+jjRKPidUeokO22HK8ht1raxK/yGGhYjE/56KzM/FnnTMlacTTRSQRTt+QJOy9V7hL6yXXBJkRlqBGbL3fMDfzXHgaaeID1JR/ezJeCd1BAf435VMezhbVbYjsfGmHJdrcNHV8zHjySYecLaacNrThDpp2UKLleuoryPYQxYmmpDuXvg4KPbi2QBY58h0UBR8YCQ6a8KIbvUbMJ2LwLRJhstPncLtDtrqPbtBbkkokQ7VHxJpwoIKF1Xkz+sb2Dw4rRWmMw6j9wXfvKWyAm62C67NA5giSaa660SmupOZ3HG4Ntj2eK1Mv18nNW61syFJGRNzVSdd2aFsAU46UQrwdSMusk7IbLl0WAV0ttkev8AbZVt5wxpDDCEhtkDxGYmJj91xSiXO8JnTLKOP57meODcGr3Ibb+k0qWUiXHclL80+kVU5LLH3GzxIPf2IoX+79SM/l3TKhxa3WtLTiO4Jz90ckI88420rznJBkdEREHRNy8e3XjwDYh5r1NyG34+eN2uBHK42oLpcbrcRkLBBxzwjFZRohNXPtl1LgNB8WrqRnWRYVY7jj9ljle7pNdhS3Xldct0YIxGLshSbVDICUNATd2rpqunEPnH836nX0L3aILFiXJceuAxZ7rhyhguR3G1IDa2c5xHNyaEJLw+GgjbB1ezcum8zqLfYNqGwDEdKDGiHJSWUsZSRWgdRxCbFsjQtVElXs4dtBYMazPOo+ZQsYzWLbmnrvBObbX7ZzkQXGFTnR3UeI9xCJa7hXT/ACBWH+qvVQMVl5gECxrYIs0oatEczziok1ISLsT5r2iRfb7PkoL/AGXMJ0/qHkmMOMtBEsrEJ5h4d3MNZQKRIeq7eGnDRKIMjzCda89w/HGWWji5F7x808e7mN+Rji8HL0VE8SloWqLQQty6sOWm59QwnxQKBhjNvdictSF1858dXNjhKpCnzu0UVE4J6aJakDPeolpu+NhmkK1ha8ocSLGK2q+j8SU4G9lt/nEYOb/Z1DTjr8YW3qLl64jiUy9Nx/NywVtmDE105sh9xGmh19G4tV9SUQrFqzHqS3kU7EL5HtH0ictXvWySoiSEhmonyjYfFwycRd/2wr2cdO6iWvA60rIXH2ZcZm2zXpsmBlUSSSocFyJHN4iFddNhcvcJLqm31pQo+Xert+HELvmAWptLQ7Iah4hGc3hImk64jQvvaqgg0RLuFNEVRRfUqhL4lmGYpmj+H5ixbxuJW8brAl2vnCwbSO8l1shfIi3ifHgvZRCpSurnUhqE9fQg2YsebvZWUU3SvOLpJVhD2p812cfa+KiV/wAczCddM9zDHHmWgi477u8q8G7mOeejk8fM1VU8KjoOiJRCm2vrBlF5w7DnrZBhJleYyJjMdp5XfJsNQHXEedIRLmltbbTghdq/FRLJJ6s5Vb8Nyt+fCg/SvFZ0WE820rvkngmPNA08KKXNFFB1eG7tT4qDet/UHN4GTT8aymBbfPt2d68wpNrdfNnayWzlui+IGmpd6f8A1g/JXVO8NdLLBmAxI6zru/EZejrv5QpJd5ZKPi3cE7NVoM10zPqBdcwvWP4TFtiN460z7wmXbnkjsmSHMbZZRgg26CniIteP6IWLpzmQZjiMK+8jyj729qXE13cp9k1bcHX0ajqnqWiFWn9XZNvt+dy5UVpSxmWEG1Mt790l54E5IGmqqqq4Sa7e6iWOy9QeouTYzi8rH7TDCfempEi43CWMgrdFBhwmxDRskcJxzTgm/wD9ARNx625XF6ePXlu1xHsghX4sekMtq4cR90EX52Mu4T2kuiDqXpoUbnUPrfKsGAY3kdmhsy51/bGQkd/fy22RY5j6+AhXVsyEe2hRJ3rOc6n5M7juFxLcUq3W1q4XSRc+cQK5ITVmM0LJAokSJruJdNPg4hGP9YsjuVkwaXjNuiOTsxKSwTUwnOUw9GTYZbg0JQBxCUuGqinDjQZf8Xb9Y4GYx8rt8Y77ijTMpv3erjcaWzL0Fkg5quGG01RD1VfVQZrZnXUuNmeKWXJYVnbhZSExxkreclx5pIkXzG01dQQ11IU8O5O31UGjH6y5HOxKwPW+3RXMoyW5SbbAZcVxIjQRnSE33dFVxUEBRVEV+xpQSUDNOph3y7YbKi2dMujRWbnbJSLKbt0iEbqNOqQ/OvCYF4eGqKvwcQ/em+Y9Tcmu1wS5RbKxZ7Lc5douhRjl+ZJ+KHtR0NFBQUzHiaoumvCg2+rGV9QMTtcq/wBljWmRYoEcDlhMKSktXSd2KjYtIjahoQdpIvb6qIaFzzjqXbIVltsmHZnMqyWYrNpRg5RQmozbKOuvSN6A6pB9yHy91EtG59X8ps2GZjIukCF9KcPkxGH2meb5N9qa62jLoiRc0dzbiropd3xUGXIetE+B0kteYQoTLt5uBcg4B7uWDzAuFM4ISHtbSM53+ihRmm9Q8+nX7HrJjcS1eau9ibvcg7iUkGwUlQTAFZ3l9smmqfHQajPWHJ4mJ5JLutvhOZDaLuNigxYZOpGelObBBVJ1d+1CNV7tUTuoJGH1BzS2XK/WHKo1uK9W+yHf7c/bkfSM603uA2zF4iNCF1ETgXFO5KCGt3VjqOzacbyq+2u2N4rfpLERxqKsjzsdJK7G5BEZK2rZEm7aia6Kia60Elm+e9TrMmQ3mFa7dHxrHzbFEuSSBlThVBV045tkLYjqW0FUS1/QoPnNM+6n2d2zTLdDsjlnyOdCt1pSQcvzIOzm9wLIQERtBEhLVQVV7OFBMWHMsvYzmLieWRoDUibbHJ8WVbleJk3mn1A2UV7aS6NbTXwpRCsXXrNl+1XbLaocpmXkpY5Z+cro84QFUJ8jElTarveiaaItEtmZ1M6iWc8nsl4t9teySz2ob7bXIaSEiSYQOID+4HDVxDDiieLivd6QsN46jSOVg6WNhqRIzGQyoi7uVG4XJ58l1Nqiqm2Cp28PTRC90Ebk/wDdu7fkcj8EVBxbB+ruAW/o9Cscu4ut3Nq2OxzZSHNMUcITRE5gMk2vb27tKJTGDXfOI/TfArXiUCO8/cIrhTLnPB44cVtlFJEcRlQJTdVdA8XdQXLpdmtwyuy3B25NR27laLlJtMw4ZEUZ1yNtVXWd6qWwkcTTVVohRPrM45kEjCLrefpC83ZYaRV+j4MNo04ZSG2txvoqOFop70EtU1SiYTHW0Aud3wbFpWpWu83dDuLKLojrcUUNGj0+1JT40IYLPa7ZifX07XZY7VvtWQWJJL0COCNs+ajPqImLYIgD82i9npWgs3ULM73aLjYMexyPGkZFkT7rcRZyn5ZpmK3zX3XEaVDLaK8ERU/Q0ohWpXVLObGYs5JaYrXkb1Ett2uEcXxinDngpNS4yuKv72qbXBVS0VUSiU3kuY5m5nX0SxCNbnZMe2pcp0i5q+LQKb/KBpFY1JCUdS9laIQOM9Q+qVyi5HcpsOxhbcXkXKDcEZOXzzk2+OporKEmwmycUOJKK7deGulEt2wdVb3kknGrXY4cZ25zYbFzyeQaOLGgR3gQhAUEkJXnNfAKl2cV4Lqgadx62zbf0/v+RPw2CuNvvEqz2yIO/Y6sckXefiUvC0hmencPdQo6NiN4fvWKWW8yAFt+5wI0x1tvXYJvsi4Qjqqroilw1ohLUCgUCgUCgUCgUCgUCgUCgUCgUEFevxxPvE+ytZsexXy7WhWRiKBQKBQKBQKCywfxNn7xPsVWu2rdmyGeoeigUCgUCgUCgUCgUCgo/V+5yGcYC0Ql/wC8L9Ibt7Ap2qLi+P4lTwr99V3Q2RN+9Oy2KtdxPJMY9yO1fNGHP/8AuHAI2OWnhKuCsWeCPYpczwmq6fdAi6r6VqdN9vLN92yPtS863/bwRjt23UthoZvbWYOM2Pp3aOMi6uNskqJxRhkkdffLT0mm5fjrJp796+7Nd+79Ihi1eOLcduns23eaOWZdKZZbZZbZbTRtsUAE9CCmiVrpmrbxFIo869bLg/JzyTGNV5cFplloe5ENtHlX5XK1+on7TtOC44t08T96Z89PQirHdbpauU/AkuRXkEdSbJU1Tt0JOwk9S1Wi6YnkdBfp8eWyLb4i6G3fcgut9mJLuT3NdEEbHREEUEfQKcE1XitTffN01lGl0ePBbu44pCryp7jhKLa7W+7TtWkQ8ZMszs2N+BbX2Y/mpBK0runIYL2jFeKuKncPZoq9vdU3RyGnumbuTY247KvyGmUXRXTEEX75dK8RFZWct+7bN3RCJi3FzmILy6iX23ZpXqbWDHmmvKlp0UPLtKCrtfb3ce4xJRVNU9Y6/AtRsZYnerE8y1dOcDgZda3ZMm4E0cdzkyIoNopaKmolvUuwvve1FqxiwRdy1aLiXGb9PMW7laxtr6P2uq4b09seJLJO3G+67LQUcckEJKiBroI7RDRNVq5jxRbscpreIZNRTepER0LNWRRKCmdXLEV1wuU6zqk22Kk6KY8CRWeJ6KnH973fHpVzQ5N3JFdk8jX8Tw7+GZjbbyx4k5iF79+YzbbqunMlMCT2nZzU8LiJ+vFawZ8e5fNvQs6XL7zHbd0wl6xM5QVvqRl5YdhN0yMY3nHIAArcfXahG66DIbl+5QnEUvVQVzoh1Vm9Q7FOmToAQpcCQjJqwpKy4hjuFR36qip2Kmq9y99EyneqsmTF6bZLIjOmxIat0g2nmyUDEkbVUISHRUVPVRDlj2PFYh6ZXiHeLs7JvdxtwXBuTPfeZMXmOaY8si26KVEvyJikrJ5HUq5S73c2ZFmucwLGLMt5tuK403zd4gJIioq7U09CcNKDftPUOW5IwPI7zMcCKWO3OZdhElAHXIotIrit+EVJVFVHh2rwoKjac4zy0431VvVwlujeBas0qIwThkEL3wpmgsiaqgK03JFOztFNaC8Tcbe6d5PhMq2XSdJS8zktN+ZlyXZDco32lUX9rikgkLgqXh0+zQVbFsayWbhuY5rByWdbLsxcrnNixopiEZ0oqqZJKBRVXt+1QTcugppw7aCXN+d1Az3DW5c+ZBtd0xdLldIEKS7HB01cVFD5sk4cwk49u1NKCIu+VX7FsUy/Egus0ht99h2233NTJ2WxAuA87YLibjUgbbIRVE148O7QJTCG7VdMxueJ2SbffoZcrU3JNyScxh5i4RpIaoy88gmCON6KW1ePZ2UG10txVZC5dc3L9cwl4/fbrbLY9KnPOxmmY7Qi0b7Rlsc5fMUl3UEFYJVni53h9vx2+3a7Lc/OQ8lvRuylhTnUjKpcg3lUFIHEUkVvXbw8SrQTcHAYq9YZeNrer2tri2dm4tAtykqXPKRy11LdxHb3UGbBOrWPWG55jb8ouMls/pVcQjSXmpD0ZlhTBtptX0E22hQhXwqqInb2UHY57iLbJLjZcOSZAYr+oVUVFSiHmpbLJZ6GWrNhvl4W+PvMI4RXCQrSoc3kr83u09iiV4k4uuX9ZMutlzulwatNvhQDjwosp1gBfeZ4OogLpqGhLp2Kq8daCv2zI8myDF8KxGddJAncbzOtt1ujLhNyX4ls1LYrieJFcFUFS7V04rxWgumGRpGK9W7jhUSZJk2CXZW71Ejy3jkFHdGT5YxbNxSLaftKmtBzlqLLTFrFlrd6uh3CblgwnBWc+Uco3nnQQUa3bdFFtEoLeuXz8OjdUrXOluuvWslulicfM3FRq5ggstNqSquxmQohp66Co5Dm1/6YX62Q5EqTLuBYay0Dcl111kbnInkbkl9CUtUaRD46a6Ig9lBZOouBFYOksq9hkV1lX6BGbdO5Nz3xafeffDe5sE9uzRxUBE7B0+Gg+80jMYFAwuZHud1ciyr5EeuXOkyJbhtowam2I6kRCv3CIutBLdReo9kv/SPKp2L3J0JltBkJCCj0WVHM3w27hNG3B3DrovYvH10HSsjcNvHro42Sg4ER8gMV0VFRolRUVKIeasnznJn+mmH2223CSL8OLGumQTxeNHVF+T5WMyTiFuJTUzNRVewUWiXozNHXWcOvzzJk263bpZtuAqiQkLBqhCqcUVFohwtzqixOwLArTEm3Eb2NxtIXCQbUpsXRRdrolJJEBxCVful3US1syyWJdchzl6fcr0xfLO8cPEo9tSXyGXYreqEXIRW9zzyeLevZ8VBaosi5dQ8usNjvcmXEtbGMxrzcYUZ1yIb1wkGLZI4rew9rfHRNe2gquUTL8uFXzB0uDkpuFlkO0QZk1Vfc8q+vOZbeUv3xGzBO3tThQXoLfecT6iWLFnb9cb1YMwhz2Hm7g9zHmH4bHNJxh0EbVoSAtqCPZ8mgV+0T8wuuQsdH5lwe3WCUUu730JCjJlWlnluRWt4kjiOOK8IOaLqKInFeNBvQsdk59Kzy9XC6z40qzXSZaLA1FlOx2onu9sdrqA2qCSmZIRapQfF2ya55L0m6eSps2RGl3+9223z5ERwo7rqG46y9obW3bvFtS9GtBFT0uGPRustqg3W4OR7REtJW52TLeeeZV+Obrig4Rbh1Iu6g+r9mOQXLP8GiwJrzdktUu2QLmQOGKSZ01lH3APaujiNNNihIXYpLQbGC5bdLZ1jyv3vPecsMyVdI0Zt1wzbYdtqBKXYJKoiisGfBPuaCvY9fsscwvqjcp9xlpMkwbddYYq85/JRuCyHwFnxfNpyyD2dKDsWA9U8Rvo26xsTXUvfk2z8vLYfYN3Y2nMJsnRFHNNFVdF9dEOOwsvkudNOmdsvdzuKW6+Sbq9e5cUn3ZjzMCQ5sZ3N73lE1cFF07k9VEukdDLu7IkZRao7s+RYLfLZcsT1zF5HkjyWyUmkJ9ENRbNtUTX/LQlH9XsVbbyfGZce63WMWQ3uPBuDLE59tpGTbVFRpsSQQXwJ2UCTjAXTqPE6fv3K4/Rix2YrkTXnHkkSZUmWQor74kjhi2JeFFXhQVPIb5ebZgWS4+9dZrjOO5NGhRrgLznm/IPEho0roLzDIRVU/QoJ7p5dlfy/JbdjV/uA42zY+bvvzhk7GuJmqA+03K2u8gG03Gq8N3xUERilytVt6h4VHxq9XW8JcClRsku0g5RW+e+EdSVWueuwiBzUvBrt4cVoPiFjlwu2G55lr1+ubd4sNzurllIJbyNRwgfP7Ub3bV5miiuvdppQWJrqcEDNMZvN9elJDu2GsynYsVp6Q35uQ+04p8llC00Hcm/b6u+glsqzKFerx04uWO3I3rVcbs424TJONi4ItEitutrtLwknsmlBfM0ddZw6/PMmTbrdulm24CqJCQsGqEKpxRUWiHE8Ut8q23PpPc27vc33sjB5y6NSZr7zJkMPemjZkoom4taJfbFpn5RgGUdSpN5uMa/RzuMuyrHlONMxWLep8pgWRXYqFylQtdddfTrqGvkuc393K8JysJrzEBiwQbve4bThiybcia3FkqTaKgls80q66diUEo9kV7n/WUtCMzXxx8HZ1pCILhiy49AtvPfIm0XYSi7LRNdPtaCAyW6QbJc4lwteRXG+5ixfWhvNyilI91tMvPqPk3EUijomxUBAFVXgvZQdBsNyuJ5L1ZbOU8TcLy/kwJwlFnWCZLykVfBqXHw0FefvN4Tox06mJOkJLlXa1tyZHNPmOgbriELh67iQtOKLQfrHUyHZL91It11lT3HiluDbEaZkyQZTy2iIJNiYteJde700EBJy8X8a6ZWW/3G4JaLhCkTr4cJZDkuQrKKMcCNnc6o79VLT9DRFoPl6/XhzptdbcxPuY26LksSLZ58hX48tbdJMVFpXD2Ors8Sar9jSguPUDGjxCyW+3WG8XRt/Lb1brJImSZr0hxhl8jIzYU1XYSoOiqndQblqth4P1Ys2P2qbLesGRQJRuwZchySjcqHofOAnVIh3Au1URePyUEh1iuE52VimKxpr1vayS5oxPkxTVt9YrI73WwNPZ3qQoq/ZTWgqGQPTen95yvHbVOlvWabisq7QGpL5vnEmtKTCq0bikaCSLvXj7VBHwLTkvT7p3iGYQ7/Neb3QPe1kcIFt/k5qjqDTAiiA4PMTVziRFqS0EndMsvsS+9RrVAlOuXe6XK2WfHmjcJRZemRl3uAnFGxbBCcVUTTVONBGY5c8jgdGMS6jNXGRJlWF2Ut4jPvmQzYLs91lwC5hbVdbRUVtV7Oz0JQbc++ZW70+kZaNxfi3TP7pEgWsW3VIbdAecVtoWhQtgOk2BKZjx1XuVKCeatQdPuqWJWq1XCc9aMoZnR50ObJckij8NoHW3x5iltM1JBLTRNKCoZTAmTo/VO/Fd7ozJsEzZbAjzX2mA+bBSHliW1dFXsoJ3OAsD5Wt3Ib9cZDzljZ904xaSkLLKSoqRzCFhdS17EVzQeC9tBe+i93uN36XY/cLlIOVNdjkLshxdxny3TbFSJeJFtBNVXitESutAoFAoFAoFAoFAoKj1H/F8e/t+2/hqC3UCgUCgUCgUCgUCg1Lhd7XbRAp8puKLiqjaukgoSp26a/DXi/JbbtmjNh0+TLXctm6nQ0vplin9bRf9KP6dY/icf3oZ/wCm6j7l3kfo5hipEgpdomq+l4ET5VWp+Ix/egnh2oj9y7ySq7V2s0fJGXGJ0ZWGnnEN4XQUEZdFCRFJF00EiKrmHUWTivjejk5drX59DntzWTuXVmsdmUHOfjK+9HjPNvx2XT5JtEhjsJV26KKqlbDBktyXRdExNbWr1WDJhtm2+2baX8lYmOZaLaq3SRaoHbHgN+Ykp3KaEqAi/ofKtVcf2Mc3c93JCzk/3MsW81vLK51TXigqzacuG1fETQvNm84vfyXS5ap8iJpUi01Ai3fm8jjl/Dxjb/YEh/5aCUoFAoFAoFByH6w2SwQtdsxIuesi7TI0iWrDLjytQYz4m67o2hKSoYjoOlEwq11yC05j1Jv8C3JJBzJcWkWq0LIjPRubMZ5khQ+eAdBQU1VV4UCflLGW9OsV6e2+JKTJ+bbol3gnGdaWG3AUUfecIgQBD5rVNF7FoPjK7dfYOSZ1llriPFcrDebXNhKLZETrLkQosgW008abXtS09FBaem+GrZcwdskuORxgxWBGmGQry3H3Hnikpu7FUjcJVTXvoIjodZbwWaTol2RTY6fx3rDbnS48wpEpx3nJ60jiAafc6UJWX6xZXNrDLXKtkQ5syHeoUlqO2BOKSs8wk1QEVdNURKEIjFsOm451GwuM+Bvyks9wfvE7aqic+U4jr5GaJpqpkqDr3IlBYOs7UuG7ieUNx3ZULHrsD9zbYAnHAjOgrZvII8VRvvRPTQhWpa/4k5vfp+Ni45ZmsUl2Ru5PNOMNuzZqkogCOiBKgiWpLp9lFoIWZkoZR0zxjpxAhyxysHLfAucJyM8Hkwt5Ajr7xkKBs0aReBd/poN3KMODKc2zy7Q2ptttlrtZRnjiOPR/eVzbaMtxCPBwGhTlkmniX060GaHkFkhYRjWKZ/bHmcSnWKK6FwAZaKs1pU3RXfLIjgFtRCT09i0FebuF+h4Nh0W/OXG29P3LjPanPstutSltjaItvB/y6I6IOLvQtO0dF48KC4dDHLLHzLNIlrgPWu3zChzLPGdYeZQ4YNq3zhVwU4GRISIS7uPw0JQluxe83P6pQ2hiI8t0Ft58IaiQuryLob5Jy+Cqqtiu1NOPDSg+8UndLYOZw75ilmfC1Wq3yJV9vUhbq6cMnB5YR223jMTcLd4kQC4cUXgtBmctl2X6tklHYTzUufOCa3CUCV4Wn70Dobg01/e/F8FBpZrBwn/FvLJGY2+4vsOQ4KWp6AE3XmCxo5tKMqApJ4dOZqmvx0CNid6yFej1tziJKlGrF796o4TzbogjQnE5zrRA4BbAb7SRVXgvfQYrl02IGeseNY9b324pM2N22MqTrqulHbWU4DbjymTiqYqmm5e3T0UE5dsxhdRbrgNpsbEk5VuusW9X1DjuMjCSCBKrTpmIghEZKKIPbw9KUFr692OXd+nEsIsY5pw5EaY7DZ3cx1ll1FdENuha8tVXhx4UIUXGrh06tWUzMhwmwSJFps1ndfmXZwrkbqyXSQWoLISnFFSPv8C6emghF6PneJ+G3nKglO3jLbhJl5IDRGAAw4yrzDBIn70gCOzuVNyj3JoG1ebXkX+Gl7wK5RJM9/CrjFfimAmhTLOjm4FbIdNxNtEu5BXwpp3pQSOM3rpjj+TXLJ8Xs7yY1Z7QpXC/OFcjc8y8+AjDaCW4Qqq8FLwcPTQVA8qtkfpDBtUlqaN698heLo2sKSLLQrLV09HCBA0FvTvoL/Y8GxXOeqOcXa8wH5Vvdasj9okc2VEE234GpqnJNnf7I6667fVQUu3Y1FTp10sueUW+SeO2qTeI98ZbGQDrIzn3OS8fI2vCAm2irp28E7+ISM+22OR0tz93F7C7Fx6ROtjdvkos12RPbjymVed2yTcc2iqrtUETh28UoN7GYVgDM7o5gFsnx7A9j8tu9OTGpW0pCa+XFs5m53f+pFdNO6giD6YWWJ0jxS+xrVJHJHJlvWUXNlkqIUjxqscjVseCfcJpQXWNk9r6edS81PIwkMQr+sS4WiW2w8+D6tMkDrIq2JaOIa8EVdPg4ahZuhtoudu6fx3LmwUSXcpMq4lFNFE2hkvEYCSLxRdmi/HREue2bGrxeOr2WNyozjeP2mc7edxCSBIm+X5ERB1RNeXq44ip3pRLNiWQsWLplidiy+2PN4jdoMpm4TkCSjjEkZJkDTiMfONi4HFCTj8WtBEQoVwPAbfHt8SSuOMZvFPG0dZIXfdvMUkNUUUcUN6l4jTX0rQaGRYff27RnVudhulbsTjHAxwEAiVwLpchmqTeieJW2EAF07E/QCeyuyYTb+o8655/ClOWi52mE7apUdZoCkiM3ynY6rEINXCQUJEPh8tBgS4DjEDpFcJllKzx4791fetMcZEko8d8CInNrqvPrtac5x9qpx0ThpQSRXm2Xi49Rs3K2u3PFnLZGtVvZNl4feDqIu5Gx0FzajpIO5OKJ4u6g1cS6d3bGMz6Uuz3p0u4OsXYrqj7rrzEVVhatMgJKQtbUc5a6e0o0FfxfFgxq1Yh1BO2SUKBeJ45CYpIccCK8bjLT3l9SQRbTtUA1XVKDpuHXFnLesdxy+0A6ePQbG3ZWpzrTjIPyDleZLlI6IEqAnBeH+SgkOjMWTH+nXPaNrm5ddXWt4qO5suVtMde0V7lShLY67R5EnpNkTEdo3njZaQGmxUiX+UNrwFNVWiIVfrLYLdIPBL1fYj8nHLU69HvSMc/c01MYAQdLyyi8gg40mqivq466USpd6tNnkdL+pD+IWB2NY5b1qZtczWc7In+Wktq64oSjcLY2RrtURTh29nAJG+4je0yLOLaUZwrHZLdfLvZyECVHJN7hCHKBNOPLLn6InYq0FpxeFMDqXhrxsOC01hbbTjigSCLnMDwEumiF6qCo5HjFwn4znzhQH5LULMUubkUBcE34rewXlb27SVOWZLqK93BaDatMLBHp+US8GsxpZomNTAk36QdxUlkvAq+VbGY4o6bB3F4NUXvoI2Nk0LLemmDYHbI0k78sm3jOjqy8AsRYq7ikk6oiCtm2iGKiXYvpSg1s5eiXd7PoeTMXK45izLktYnbOTJcjNW9tEVuQwAJyELl7iMy4/c8VWgv2YO+98P6WS7e26+ymRWN01Rs0IAbBwTIxVEUUFU4qtBt9f1nWa02fO7YOtwxeYqqvd5acHl3UX4SVuhCrZZbfoNg3S1l5h1963XiLKuDLQqbxPONuPydopqRkhmWid9BYMYl2/Oeslxya3MuSMbt9hSzLMdacabfkOyFeMQF0QJUECIS4dvwpQQfRWw3b6ezbdcx3QunjMm02sz4kZzpRui8n+7Cg/AqUJdjxjJ4eRQ5EuJHkxwjyXIhhLb5RqbWmpCmq6guvBaIZskEjx26ACKRFDfQRTiqqrRaIiUFL6eRZLXQu3xnWjCQloeFWSFUNCUD4bV460S5kMsYWN9N7Xlpz4WEO259bqzHbkCLsoS+aZk+XFXtvfsTt+wF3+r0cNiLl9tYhPWxAv0idGt77BsE1CmNh5RNCRE9llU2ouqace1KEpb6w0WTK6P39iM0b75+U2NNipmuk1hV0EdV7E1oQ1etkeXCkYll7MV2ZFxq6I9cmmBU3BiviguOoKcV2bU+X0UIaGH3dnOesb2W2hl08Zs9n93R7g8ybQvynnuaXKR1BLQQVUXhw/XJQb3VB5yxZ9hWZSGXHLHb1nQrs+02bqx0mNCLLqi2hFt3p4l0/RVKDC/PuHVTEc3hNRRHHnBFjFpRNOsuyXmW0dV0uavEPMiOxUAeHbqtB8/V9O43u1XbObqn/eOQvMsoq6/vNuZGOipr906jirQlgw+FMbwzqy2bDgOSL7kBxwICRXBNgUAgRU8SF3KnbQVrp3j0rp2eF5DEYklacphtW/KGFEzJmY5q7GkECJqIipK2vDQR9a0ENYsXvl0jdRJE+E6FtsIZC5Z2iA0V+dcmnGycAVTx8tlvaOnefCg7303ada6d4s06BNut2iALjZIokJDGbRUVF4oqLRCxUCgUCgUCgUCgUCgUCgUCgUCgUEFevxxPvE+ytZsexXy7WhWRiKBQKBQKBQKCywfxNn7xPsVWu2rdmyGeoeigUCgUCgUCgUCgUCg57cx989Y7ZDLxRsfgnMMV7Oe8uxPsgSfBV+z7Gnmee6aNXk/3NXbHNZbXxz9IfHUqW1bcsxK8XJHBsUF2Ssp4AIxbdMBRojQUVfaRPkXSp0lu9jvtt7U0Rr7osy477uxFa+h+4bKDJ8/uuVxwI7RFjN2+1SXBIENdd7pAhIi8C1+Wmoj3eKMc9qZrJpbvfZ7ssdmI3Y9Lola9tXPcx6PwckyErwtwKIroAMhlGkc3k2m1CQtw6eFETTRawZMG9NatzoeMTgx7m7vU8NFazTppbcdsR3Buc686jgNttkIoKqS8ezj2ItVsuni22tW/4Zxu/U5tybYiKTLntVXRvuO55ddWW2hNOKHy21JFTvElFSRfWlet6WCdNZM1mPrnzPxxxxwyccJTMl1IiXVVVe9VWvLNEREUh+IqiqKi6KnFFTt1olq3iCjxlOjafOLrIYTgQuL2kKfbCS8eHs9i8NFXLWrXe6utndpWOb6fSrcB5Vt8dgkXe2RGSr+rEE0/zKxzK7ZZMTXwR6Vp6E3M4+YSoGvzU6Ofh9LjJIQr8QqdW9NPLRy/H8VcUXfdu8/0h32rzkCgUHy60262bTgoTbgqJivYqKmiotTE0RMV5FB6MuExY7nY3C1dslykRUT9Ru1RfjPfV7XxW6LvvWxLWcKmll1n3Lph0CqDaFBilRYsuM7FlMhIjPCoPMOihgYkmiiQkioqL6FoMFqs1otERIdpgx7fEQlNI8VoGG9xdpbG0EdVoI3PbJNv2FXuzQlBJlwhvR2FcVRDe4Cim5URdE+KgrV5wO+TLZ0+jMkzzMYmQZFy3GqIoRmOW5yvD4l3dmulBQ7DG6kS7n1Lt+LNQHYdzvUuI6/LdNpyK6YIJPCIgaOCoGnDtRU76JTd96HTpr+B2xiS2WP49GWLfFIiFySG5p0gENC8LrjPiTdwRaFUjfOktxvk/qUEp5pmFlzVrG1uCqkQO25nTV0dE0HnCPYq6pQfkTFOp2RZDjT+ZN2+HbcYd82SwnnHnJswQUG3dCEUbBF8Wi8e308A0JWAdT7XAyPE8dW3O45kUiS8xcpLrjb8JqdwkNcoRLfoirsVF9a+hAjbtZchx/qxiltxIY8uTZcX5Pl5hkyElhl7lEKmCHsMlVDRVRU1TjQSSdIcpn4jfX7hJiM5peLs1fGCbU1ix3YpIsdjfpvVEHcKknp79OIWfE7P1Bl5g9kuVkxb47UFIEKyQZDjzKmrnMclOaoA7102jwXw/BxIado6b3lvE+oNklPtMu5VdLtMgPNkRIDM9sQa5vBFRdR8QprwolXrZgfVY38KemxrPFbwtwY7Udl11VkxzZ5Dz+qBoJIAioh3qqqunBKC8xcTujXViblRK17skWdq3tihLzecEjmrqOmm3b360Qob/TfqmsHMcchjZ27Jld3nXA7hIdfN9piYY8BZFvbvQG0VNS7e+iXW4loSFjrNnYNXEjQxiNOHwUuW0jYqWnp040Q5q70tyY+h1uwlCje+YrjJulzC5Ojcznloe3X2P1PbRKON7OmOt2aPYpGhTT8jbW5MWa6bKamz806BiJa7FRdwrpqi0G430gya1YhjRWqZGfzHHp711dcf3jFkuS1JZLOopuFCFUFC046d2vANPIm8/wAeYyfqhemYUe/LAi2Wy22O6bzcdh+Y2JG64ojuLmOb02ppQVvI8W6n4x0utsGVb7SNqxKUzd3H2pTxvvGw6TpairQp4zdXvoJnNbbbcz6n4GcKW0cidFU8lhMGLiDEguNzAB7TXaiyEVvxcdaC9Xrp25eepUu83Btl7HpmMnYnmlJedznJauqojt0ROWvAtddaIQhdO84f6KXHA5r8aRcmv5JaZnMJAciNPAbKu+HUCEBUdEReCJxolL9R8Rym6wsVdsARXbhj9wYnm1LcNpo0ZaIdu4BNeJL6KIVi6dJ86vdpzi4XV63tZFlbMONGgxDe8oy3DIFRXHHB3EaiP3PDu7dEJdcvMR2ZZ50RnTmyY7rTe7gm4wUU1X4Vohxa09Csig9JplgN6O7k9xmxH5TyuFyRYhOgjLQnt1VAaBVTw9paUTV2PJrfIuWN3W3R9qSJsORHZU10He60QDuVNeGpUQoVw6cZDI6c4XjwFH8/YJlskTlUy5ahD15vLLbqS+jVEolrXfC+pdru2VM4j5ErXl589Zch5xl+3yXWuU+6IgJb9faDTii/ohnuGB5nYL9ZckxR1m8ToVoCx3eLcXTaKW22SGMhHtHPnOZxLd3cEoNFOj+STsMvXvGdHZzO73Ub8y+zvWLHksKisMoqpvUBFFFS01TXv04hvRca6l3fLImW5DFt0SVj0GUzYbVHfccbdmym9jjzrqj822SIiaIir8nENKP0fvlstFovtvkMPdRoc8rnc7g6Sg1MKWqDLimaCpI1y/CHh4aaog7loPuTh3VCwz8pi4kFuk2jK5Ls4H5jzjT0GVKBBkGoiJI4OvEdvo+UK3NxnLouTYnhGPMwp0fBYTN3dSY64wMmW8rjaOagLiojbiEYp6+NBqzbNn0/M83xq5xbfHu2dWZiY1yH3DZa93aRQFTIEXx7lVeFBbbf0gvFvx7B4LTrL0+z3lu85BJMy1dcJC5ygW3U1TcIDrpqiJQaGRdFcju1qyVhqRHjTblkTl1t76GWqQ5LKxnwNUHwkTLh+Hii6JQql770tvMhnP49u8u3GyK32uFZgIyTZ5Bo2yRzQV2p4k26a0Cy4P1BuOT4vdco92QYOJtOhDYt5uvPvuOsIzq4bgAIhoKLolBGWfpTmljwvCCgLCcyvDpM53kOOGkZ9ie47zmkdQNwkrZjoqjprQXfALFlsWVe73lMgPeN7faNu2R3XHo0NhhvY222p7U3FqqmoiiKtEGf4ndL9ccTkQVaRuy3hm4TOaSiqstiSFs0RdS8XZQRmW4tmUTO4+bYi3EmyDt62u52uY6TCONI7zW3GnEE0QhLt17uztolWp3SXNZGF3LmuwnstvN8ZvkwENwIjaNEigwBqKmqAI6dn6dBtzem2e5Vc71eMldt1tlS7C/YrdFgE88Kc81cV19xwQXRC4aCnZ8HENO3YJ1Ycl4TJmxrPFYw0xjtxGXXVV9k2eQ7I3IG0VQBRQb71VdVTsoK/idp6lXnHM1sFhC3+5r1fLpFfnyXXAeioZoEj5sQJHBNtdB0XVF11oLxPwnOLFlFmueHsQJka2Y+GP7Li86zwbdA0PRsD14ND30EfZekGSW76MPPyYr8yJfpV9vitEYsiUoNqtxUIdyiOie1pQTnXadexwxix2VGvPZVOasSOPEQiAS23VNdRRfaFvZ8C0IUjIYfUWxzcBuF1tlrjWnGprFtitxJLzxkMwAhjuQ2w9gU17aCVkdPep9ssl/wmwJbXcZvj8kotykOuA/DjTV+fZJkQVD0QiQVRfX6kCam9JXXrkMUDbKxN4e5jDZGq87nc1tW3Nuipogt7tde2gjsb6R5DbZuBSpMhpx+ylepORSQcLmOSbs1tE2l2+JRLgqrpwSgr7HSfqs1g0bCmws7cGyThnxZqOOo5PUJCvCBogLytNy7iXVeAj2alQT7uJdV4N/y6ZaoVpkRcqRjmLIlPAbShF5J7UFotfERaa0EXG6d9WncZxbFpsS0N2zH58OWUxqU8TxhFcUlTYrSDqqEvfQXaw4ReYMrPXXyZUclkG7btpKqoJR+UnM8KbfF6NaIV+N01zGzWTBrhakhyMkxFh+NJgvOmEeSzKHaYg8gqokGiKKqPw+iiXzO6a59d8WlpdpbDl8uV9jXY4iPunFiRmDRUYZIhVdUFFVdERFX5aC4dUMOuOUY/GatMhuNerTOj3W0uv7uT5mKS7Uc2opbVEiThRCHx7GM5u2exsvzBmFbxtUJyHa7bCdN9ea+qc59wyEUTUfCiJ/k4kpLqdh97v0az3HH3WWr9j89u4QglKSMOoiKLjJqKKo7xXt09XDXVCELbOn+UZDkF6yHNhjQjuNncx+FbILhP8mM+qk84bpCCKZES6aJ2UShmenfU66WfHsLv6W1vGrBIjG/c47pm/LjQuDDIskCICqKIhKq+vj3hM2DpXcWOsl8ze5ONHbnUQrPHAiIxeNkGXHTFRREUQEhTivtUETjXSTKhxfDsRvpxUx6yOyJ97aZcI1lyPNOvRWNFAdWh5iEevb2acNaDPP6P38rFf8AGbdKYYs4zmbxhzpqSlDlCfNcjmG1dGd+uxUVVRFXgtB+XWB1DK5/4g5VDt8QcJtNykWu2xHnHvMS3Iy8xwyUR2NkAaIPFUoKnZ8W6sXHphdmm4Vpcj5mLl6mXByU8Mj+XADyfNo0optBERB1oJPDrN1FnLHzLH41scZymyxIMgpjjonCWMHKUhERVXAJBQtqLxL0aUHSOk2M33F8Ih4/efLk/bjdaYdjERC4yTiuAZbkFRJd66pRC4UCgUCgUCgUCgUCgqPUf8Xx7+37b+GoLdQKBQKBQKBQKBQKCsdRrL70xeRsHWRD/lLPp8CLvT4wVfjqrrMW/jnpjlbXg2p91qIrsu5J8ez63CK599AKBQb9mleXnBqugOeAvj7P0a2fCNT7rPFdl3JP062g7y6D4jSXU7Vn2o8W36q+N2rBYStW52UaaHJcXav6gOCf52tdDqb4mlsbIh8+0uOYrddtulZaqrbXuJmFvlGHtiy4o/CgrpQQgPJNtjFogJv1ZbSVI+0bFURV+El9FSLEAoICKdgoiJ8VQIifJaXJLZGTVXhF4y4cEAgVE/RCskY53d7mY5yxv7vOmKxshQKBQKBQRL2M217KI2SmrnvGJEdgtIhJy+U8YuFqOmu7UE0XWg+LpidrueR2PIJKupPx/wA15BAJEbXzrSMu8wVRVLwj4dFSgmaBQaN8hXGdapEW3XArVOcRORcAbB4miQkLXluagWumiotBG4Rh0bFbU9ECU9cJkyQ5NuVxkac2RJe03mSCiIiaCiIidiJQWCgUCgUCgUCgUCgUCgUCgUCgUCgUCgUETleM23KMemWG5K4kGcIg8rJILmgmJptJUJE4indQZsgskK/WOdZpqmkO4MnHfVtUE9jibV2qqLovxUGe12+PbbZEt0fcseEy3HZU11LY0CAO5U046DQbNAoFAoFAoFAoFAoFBA3rFG7plGO34pKtHjxyzCOgoSO+bjqwqKWqbduuvYtBPUCgUCgUCgUCgUCgUGle7YN1ss+2E4rQz4z0ZXUTcoo82obtOGum6g18TsAY9jNssQPLIC2xm4wvqOxTRsUHcooq6a/DQStAoKhlmASMnu8Q7hepA44wbL7+PNtti0+9HPeBOPac1Q103B2cEXtoN3LcOayKZYJJyijLYbi3cwEQQ+arQkPLVVUduu7t40EteIk6ZbJEaBNK2zXQ0jzgbB1Wj7ULluagXwLQRWE4bGxa3SWElO3CfcJLk253KQgo6/Id03EqCiCIoiIginBEoLDQKBQKBQKBQKBQQWYWC83y2jDtd9fsJESpIkRmm3XHGSFRJtFcTwLx1Qx4otBt43j9ux2wwbHbhUYVvZFlncupKg9pEqaakS6kvroJKgUCgUCgUCgUCgUCgUCgUCgUCgUCgUCggr1+OJ94n2VrNj2K+Xa0KyMRQKBQKBQKBQWWD+Js/eJ9iq121bs2Qz1D0UCgUCgUCgUCgUCgUHPsVJ5/qzmD6j82wzEYRfRq2Konx7FWr+bkwWR1tXpqzqsk9EQv7jbbrZNuChtmmhASIqKi9yotUImjZzFRtttsBbbFAAU0ERRERE9CIlJkiKPqiUNl+TR8asEi7vNK+jO0W2ELapmZIKDuVF07dV4V4vv3Yqs6PTTnyRZHJVyfJuqsDKbOMErY4wgui6ao+OqKKKiJxbXVF3VSzZ96KUddwvg92C/fi+J5Kdn9qmvFEUERlpwD+2U3BNF+BEAPs1WmjobYuryzHk/awo5GEtHnwYTTVFNDXX1eATWkRVGXLuRsq+mjt7xbWprSEvARdQ29V++IdifriSvW4w/FRzxP0+v6n660404TbgqJj2oteZhZtui6KxsfFQlsBKQWkbVhok7Nyiu75UVKmrHOPlrWWK05SlgyGNcbdDZaOKa83RXS3gSbXA+cM0TUV7UrNZfSatVrNJbktmyZn6tvkepq2b56UCgUHPsCXkdQM4h6JosiPIRU17XBMl7fvqv6nlxY58EtXo+TPljwxLoNUG0KBQKBQKDUgWi129yU5BitRnJzyyZhNCgq68SIhOHp2kunbQbdAoFAoNQrRayuoXcorS3NtlYzcxRTmiyRblbQu3apcdKDboFAoFAoFAoFBqMWi1sXKTc2YrTdwmiAS5QiiOOi0mjaGXau1Oyg26DHIjx5LSsyGgeZLRSbcFCFdqoqaouqcFTWg/X2GJDRMvti6yaaG2aIQknoVF4LQR1rxbGrTNlT7Za4sKbOJSmSWGQbcdUi3LvIURV1Lj8NBKUCgUCgUCgUCgUCgUCgUCgxpHjo+UhGgSQQoBPIKb1FF1QVLt0T0UBYsZZCSVaBZIjyxf2pvQFXXahdumvdQZKBQKBQKBQKBQKBQKDUttotdrbebt0VqI3IeOS+LIoCG86upuFp2kXetBt0CgxvR473LV5oHeUaONbxQtppqiEOvYSa9tAfjx3xEX2gdESQxExQkQhXUSTXvTuWgyUCgUCgUCgUCgUCgUCgUCgUCgUHy60060bToC404Ki42SIQkJJoqKi8FRUoPxtlltkWWwEGQFABsURBQUTRBRE4aad1AYYYjtCyw2LTIJoDYIgiKehETglB90CgUCgUCgUCgUCgUFR6j/i+Pf2/bfw1BbqBQKBQKBQKBQKBQfLv70fh3+FfB6eHZUTsTbtcGu2LtMuOOtSW2miJSbbd1FBRV4Dv466VzN1vK+g6fXTdERMTM+BXVTRVTt070rw2b8oMjEd989jDZOH9yCKq/oUh5vvttjlnkdywe5NDYIzE0xYmDuQ2zVEXXXt9HGuhw6m262Kz9p871mjmzJdFkVsrydX7Fgl3GDEaF2S+DTZroJEvavqq3ZZN3ZirW5MltnamiNSRLvSKMUlj2xdROT/0jqJwVAT7VPXSbZiaSm26JisJSJDjRGBYjgjbY9iJ3+tV71ry9Pi43KJb4xSJR7QT2R+2JfQKd61kx45vmkMeXLbZFZQ+NxpUuW/fZg7HJKbIrS/aten49P8A6tazai+IiLLdkedX01l0zOS7bPmWGqq4UCgUCgUGjcL3abdKhRZsoGJFydViC2eurriJuUR9elBpSM2xOM7dGn7ow2dlAXLtqXCOJpqPMLsRS7k7aDUxrqVg+StzDst1bk+QDmzAIHWTBvTXmKDwNmoafbImlBq27q901uV2j2mDf4786WqDGAUc2GZJqjYuqKNb/wBRu3eqgzZD1T6f47dUtN5vLUSfoCmyouny0c9hXTbAwa3a8N6pQTaX+zLdmbQkxsrlIjrMYjIupHHQtvNHTgo60ERcupmB2wXin3qPHGPJOC+pqvhktihG0vD2kRdaDWjdXemsmNLlR8hiuR4AC7McQi0bA3BaEi4d7jgj8dBOTcmsEK8wrLLnNM3W4oRQoZL844gIqkop8S0Hw1luNu2ufdW7g0VutZutXCSirsZOP++iXD7TvoI3Iep2CY7HhP3e7tx27i0kiFtB14nGVTdzEBoHCQNF9pU0oJ+2XO33S3sXG3SAlQZQI5HkNLuAxXvRaD8ut1t9pt79xuL4xYMUd8iQfAQFOGq6UEPjvUTB8klnDsd6iz5bYcwo7R/ObEXRSQV0VUTXjp2UEaHWbpgdxYtwZDGKVJPlNIiOKHMUtqAbu3lgSr2IRJQbuVdTMGxSWzDv91CHKfFHAZ2Oumjart3mjQObA1TTcWiUEpbsnx+5zShW+ezKkjHamK20W7+Tv8WnUVOCifdQa0bN8TlNQHY9zZcbuj5xbeQqujz7Sqhthw7R2rQbUfJLFIvsmwsTWnLxCbF6VBFdXG2z2qJEndrvH5aDXyXNMWxgGHL/AHJm3BKUhjk8qpvUNFJE0RezclBp2vqZgd1hz5lvvUeTFtbXPuDoKu1ltdfEfDs8K0GKydVOn18vSWW1XtiVciFSbZFDRHNE3EjbhCjbiinagkqp30H5fuq3T2wXf3Rd72zFuCbeYyouGje/RR5xgJA1qiovjJKCccyCyt3GDbTmNpOuTZvQGEXVXm2hQjIFTgqIK60Gmmc4gqXhUu0fTH1RLyu/hGVVJERxfTq2SaelNKDVxvqVg+SBMOy3ZuT5AObLBRcaMG9NeZsdEDUP1SJpQfFl6pdPL3cW7bar/ElTnteTHE9DNUTVUFCRNy6dycaD5v8A1V6fY/dvdN3vTMW4DtV1lRcNGt6Io842xIGtUVNN6pQSl+y7GrBbWbneLizDt8gxbYlGWrZmYKYoKjrrqIKqUGpZeoeEXqJOmWu9RpMW2ALlwfQ9oMgaEok4RbURF5ZfJQaUHq701nuONw8hivuMsuyXREi1FpgFcdNeHYACqrQfETrJ0vlymYkbI4jsmQYtMtCRakZqgiKcO9VoLPd7vbLPbZFzukkIcCKO+RIdXQRHXT9FV0RO9eFBXbR1Y6d3eFOmwL2yce2Aj05XBdZJptV0RxQdAD2LqniRNKD5tvV3prcp8e3wMhiyJsoxajsARbjMl0EU4d9BTInVq7Zdfxttgutmx+1nKVmPJmvi/c5bbZ7VONE4Ngjm1UDmaqqcUSiV/wAr6iYXibjDWQXRuE9JRSZY2uPOkA9p8tkXDQU+6VNKIZZeeYdEskO+ybvGas9wMWoc8j+acM0JUFC9PzZa69mi60Hzimf4hliSPo/cgmnEVEktbXGnA3eyqtui2e1dOBaaLQbd+yrHcfSKt6ntQUmucmKrqqm9z7lNEoF7yvHLHJgxrtPahyLm5yYDbqqhPOIojtBET0uD8tBEX7qt09sF49z3e9NRbgOzmtKLpo3zE1DnOABNtbkXVN5JQLr1Y6cWm4O2+43+LGmsaI6yZLqO4UIexFTiJItB+XLqx07ttlhXqXe2RttxVwYLzYuOq9yiUHFBtsTcVAJNCXbolBuy+oOFRLLCvkm8RmrRcV0hTSPRtxdFLRF9KIK6ovZpQfGP9RsKyGBNn2i6tyYttFTnkouNEyCIpbjbdEDQdBVUXbounCgzy83xKHbbdc5N0YagXYgC2vkS7XydTcCBw1XVKDQyPqpgGN3RLXerw1En7RI2djrnLE/ZV0mwMW93dvVKDdyHPMPxxqG7e7tHgtTxIoTjhai6IIKkoKKKioiOD8tBhhdSMFnWadeol6jO2q26eemIS7GlL2ULVO1deCJ20GTE+oGH5aMhceuQTSiqnmGtjjTgIXsqrbwtntXuXTSg37/kVkx63rcb1MbgwRIQKQ6qoKEfAU4IvbQR1i6i4Rf/ADXua8R5vkmufL5SqvLbT7YtUThwoNGD1g6ZT50eDDyKI/LlugxGZEi3G44SCApw7SJdKDYvnVHp7Yri5bbtfokSe0iK7HM9TDcmqbkFF0XTjotBY4kqPLisy4ziOxpAC6y6PYQGiEJJ8KLQQ7md4g3j5ZEd1YGyAatFOUlRvmI5ylHs1138KDDknUbCsajw5F6ujcULgO+GKC46boaIu8W2hM9qIqalppQfc7qBhkHG2Mmk3ZgLHJ0SNNFVNHCLXQAEEIyPwr4UHVNF4cKD4gdRcJn47IyOLdmTssQtkuWu8OSWqJtdAxFwC8acCHXjQYrF1PwC/XJu2We+Rps91CJuO0qqSoAqRKmqJ2ImtB+M9UcAeyT6NNXpgrzzFYSOiHtV5O1pHtvKVxOzYh6+qgz5H1FwjGpwQb7eI9vluNI+2y8qoStkRChcEXhuAk+KgSeoeFRsZbyd67sDYXiUGJyKRC4aGQKLYoimZbgJNBTXgtAtHUTCrxZJl7t91aetlu3LPeVDbVjYm5ea24IOBw9I0Hzj/UnA8hneQst8izZu1TSO2fjUR7VES0UtO/Sg1k6sdO1yNccS9s+90e8tydrmznou3lc7byeZu4bd+uvCgn4l7tMy5z7XGlA7cLXyfeEYdd7PmAVxrf8AfimqUGnBzTFp8e2SYdyZeYvJuNWtwVXR82d3MEOH2vLLX4KDI3lmNuXidZguLC3O2NJIuEZS0JlpUEt7irwFNDRe2gibb1X6c3O5s2y35BElT5B8thholJTP0CqJovZQWC73i2We3uXG5yAiQmVAXH3OAirhi2CLp90ZolB8yL5aY11iWl+UDdyni4cOKuu9wWU1cUfvUXjQQEbqx07k5D9HmL2yd2V5Yws7XEAnhXRWheUUZI9eG1D11oLbQKBQKBQKBQKBQKBQKBQKBQKBQKCCvX44n3ifZWs2PYr5drQrIxFAoFAoFAoFBZYP4mz94n2KrXbVuzZDPUPRQKBQKBQKBQKBQKBQUDAnFPPs83Im5JENN3qQHRRPi0q9qY/2sfVPoazRTXPl649K/wBUWzKBQVXqhZXrxhNxjRxU5LYjIZBOKqrJIZIielQRUSsea2tsr/DM0Y89szs2eV5stSksnYKa7000TvXurWXPoGGaSn3oHlgLzTiNSE9mMibnEX/1nFED4F8XqqJim1mty70/ZisdPN4unzeFHvRWHjAnUVUFeO1dFVPRrotRE0esmPejwvkrZbVQlFHhXTwipiXH0qWwfsV73oVY0+Su2GRlvltCGqltTTVa8TK5ZbSKNplI4Nc5xUcPdtGOqFoqacSIkUdO3hov/pQ83b0zSOTwirbZDqhEe5byf/az6oiqvoBzQQL4F2r3JrXrdrsYfiN2aX+WPTHN9bFh2MTb5lsa2KyW0Ht8/cipy2my1c3a9i/apr31lx2VmjW67VW4sU316uvmep62TgCgUCgoeKgIdVc0QU0RQt6/GTCKv6K1ezfkWePztZpo/wDk5f4fMvlUWzKBQKDWuc3yNtlzdnM8qy49y9du7lgpaa6Lprp6KDmmMdZMku83GfPYkNutWUm4EC4JcQkF820bqqrIsAX2mnFUomjZl9a4kTB75k79sVDtN0fs8W3i/uKU8y4ICqHy/BuRVJU2roid9CjNO6q3F2PikWwWUZ+Q5TAC6DBdko0zFjE0Lpk69sVS0U9o6Amui/AoRr/WXJwxu4XePiIyHcfelRcmjlcW2UivREElVpeU4r4GBaoqInZpx7aFG4PU/Nvo3Hur2Fq3Juz0KPYIzU8JAvrNEz5j5g0PlwaAEVVJOOunCg+W+r1ziWjMjvNjCPe8MFhyXBZlI4w83LDmMqD/AC9R1FF1RQ4cPgQJ+75/7ukYg15Dm/Sp4Wd3N2+X3M83X2F5no+1ohrW/qZ5zG81vXu3Z9D5lzheX52vmfdjSO79/LTl8zXTTQtvroPy0dTUuF5xa3LbuSmS2b30ryv7vL/NgfJ28sd/t+3qPwUEFZev9luNiy+/HANm1Yu4DbDwu8wpgvGQMEIqAcvmEg6cS9rtomiRs/UnJ2sis9my/HBsn0hBxbVIZlJJRHmh5hMPpsb2Ht7O3jw9OhDYh9UvM4VlGTe7Nn0bkzo3lOfrz/I6eLmctNm/Xs2lp66DZsXUX3rltvx73fyfP46zkfmudu2c55GfL7Ng66btd+79bQRb/WWNHxzJLu7azV6yX1/HYUFp1DObJaIBbVCUB5fMVzVU0LaifbdlEtvHeoOQllrGLZbY27NcZ8UplsdjyUlsvI1++tKqAG0wTj3p+hqQleoGapilpjPswyuV0uUtq32m3AaNq9Jf12oRrrsBEFVUtKCGs/Uu8JeLrYMmsoWu+QLcV2iNsyUkMSowaiWxzYCiQmm1U2r6aD8kdWOT05suZe6t3vh6Kz5DzGnK807y9eby/Ft7fYTWgXzqRlTObTcVx7FgvT0CKzLfkHcW4egv6oibXGT7FT7qg07b1dvN6xHGbtZMcWRdsnfkssQTkqkeOERxwXHXpKNdmjWqJsTXXROziS1Lh1aSR0+yCXe8fTzVtnrYLzaEkorRq+YMmQPiC6ioPfc693roNWzXaxYr1kt2FR3rjfbnOgmy5c7jMFzyDDbRygittCyG7ejIkSkW7RR4rQWGP1Y53Tm9Zl7q2+53pTPkPMa83yrvL15vL8O7t9hdKIXi2TfPW2JN2cvzTLb3L13beYCFpromumvooOWXL6wcOB0ts+cOWdSlXl91iNZkk8URh11tw1f5XsiLO5fm+9E9dE0TmSdSchg5TbscsONDep0+2+9F3zghoDaOcsh8bTiFounenwUQj4XWmS7jLF3lWFI0lzIQxt+CktHEbcUkEnuajKIW1ftdvH7qiaJVnqtDkdV3On8aFzVYjE9JufN0QHhBHFZRrYu7QSHUt/aumnCiEn1Bzb6KWyG5HhFc7tdJbVutVvE0b5sh7XTcaoWwBQVVS0oNbDc3u10vt0xzILSNpvlsbZk7GX/MsPR39UFxtza2qaEO1UVKDVy7qHkNqzKJithxwb5OlQSuKkc4ISC2DqtEnjacReOnfQRUfrY41iuQ3m8WIoNwsNwS0+6mZKSSflFsQQF1G2xTUj9C8E149lE0SVg6hZH9LYeL5dYQs066RnJNpfjyklsuqwm55klQA2mA+LvT/KQ1+nfWWFltpv8AcJVvW0jYNzj4K9z0OOKOfPIWxrTiw4mmnd20TRG2Dr4xc+nc7Ln7IceSxcUtEKztvo65JlGDRNijittbNyvcfCuiCq8eyhRO451Bv7mWt4pllkCzXOZFKbbHY8lJTD4Nro63u2NqLgdunHh8WpDQj9Zed0ys+ce59vvaYEL3f5nXl75Zxd/N5Xi/e92mxPR66JosNxznyedNYr5Lmcy0vXbznN005LvL5XL2L29u7d8VENnAMs+l2H23I/K+S94AZ+V5nN2bHCb037W93sa+ylBWbl1lhW2FlsqVbTVcZmtW6My07vOY++KctETYPL1IuPtcOPHsomjPYuomRplsDGcvsAWWXeI7ki0PMSklNuEwO95g1QA2mALr3pRCU6j5vJw+zQ50W2pdZM6cxbmIivpGRXJO5BXmKDqdo6dlBE2jqu6kq+wMrsp4/cbDB96vsjIbmtuRNF1Nt0BbTdqmm1U7aCPtvV3Ixdx+bkOMpa8cyd9uNbbgEsXnWzkpui+Ya2BtR0e9C8PfRLPeeqmVMZTklkseJhd2cYCM7Pmncm4vhlRvMCqNmyfYiEnAl7PXQfh9YJsqx4m5ZrIkvIcuBx2FazkoDTLTCbnnHZCt9gj2eDjQfrfWCXGsGWP3eyeUyHEBA59pGQhtOtvpuZcakIHsmOq+xwoJi/8AUJ61/RUWLZ5t7KDRpptX0a5RKxzhTcrZbtV8P2vpohXG+q/UdzJnsaDAGlu7EUZzjPvlnajBny0Lf5fb7XdrrRJeOtF2iO3q5wcd87iGOzvd11uvmUB9XAIQfNmPsXeLROJ9tx+wKN689UMiXN5GIYxjrd3lswmrik12YkdnkuJ3/NFoupCg+Ljr3IlBjDrSw7g0K+MWl079OuCWRnH1cQTS5b1EmidVNEBETdv29mmui0KNyz9SrwN3ulhyayBa75BtxXaI2zJSQxKjBqJbHNgKJCabVRRX00Qice61XqaWOSrxihWuyZQ+MS2XJqc3LXnOovLE2UaaMUJRXj3UTRfrHebpcJl1Ym2l22swJKsQ5DpoQy20/wCmBERNor6FohL0CgUCgUCgUCgUCgUCgUCgUCgUCgUCgUCgUCgUCgUCgqPUf8Xx7+37b+GoLdQKBQKBQKBQKBQKBQc6ym3vwZTitk420qqbZACOIolx0UVTVdvZw41otTimy6eh0ugzRktitJnyOa3l0HJW4TZcTTibIK3rx+2Fftqp3Oo01sxbz+OatEVRFRVTVE7U9NQsSudsbfNtEUwZbREVYsTQUHh/0rvFUX1IutZIaPPMRPPM9N3ohOgqKCKi6oqcF7f0a9qExyvsGXJBCyAK6pL4W0TXj8FZcWS+2fsTMT4GDNjx3R9uImPCmMXvNutcOVHnP8l0Xz0ZUSJURERO5F70rrcuC++LZ2zuxWXF4dRjsm6Jmkb00jwNqZmZm0ZWuGbojwKS6io2Oq6a8P8AKqV4jTW29u7xQyTqrr/y7a+GdjNCxl6RIGde3/Nv9oMp+9D9hF+Lh8Neb9RybtkbsfW9Y9Ny7187131LEiIiaJ2VVWygUCgUCgUHIevZX8bpg30fFsr0V0cGBzl0bF0mFFDPX7UNdy/BRMK9j12wyF0OuDd7tDtzua3LymSWonSCVKvPmhIec8iiSIRiBa9miaeLiihstrlRdXL07krUONPfwaS43EgqZg015zQQccPTmOIqFqSIidydlBEXWHDY+q/jkiGy2k1iRDkwiTgSSzmLuIV7dy7iRf8A0UEl1Aukm42/qUzidnjxoUcCbyq+zXXTOS/HYRFZisJuQSbBNNyqg9+mvaH1FPJR6g4SuOtQnrh9C2dQuDjrTPL3huXcyDpbtdNOFBKdM1uK2XqityFkLgt1uHmgjERso55YdyNkYgSjr2aolBBZD/5QGvyOD/8AEGqHOwMuPX7rBiWcukqxrxc58GyBqu1Ldb4xNtuIn/rnTcP7FBqRnM3Tpn1GG3sWw7AtzvXm3ZD0gZicfnOW2DRNL4dNuppQWu03OQ/ebFbcUs8Z/LAxeA1cr9cXHUixYDgiYNIwC/PGRru4aehV010Cf+rh+ZjHv98/pz9CUn1u/NPk/wCRl+2GiIUKxjkLfU7AZeWMQooO2uRHx922KbnNc8sCmEw3UbJNGl1FBFU3L20ShLZb7UX1XMhNxpvcciZIcNdNfMBMQGi1X7bQQFKCwXC7zp9wvsHGLSwd9ZsEQctyG5OOqANuxFdZYajiq73CAiLXwpr7WulBodL8Xz23Wmx5ZijVvnN3OyMQpkW4OusE2bDpKJgTYHqKivf30FYs16i2TCOnN4uRI3HgX26yJO1deDavEqDr2qq8E9NBc+ktquMTqq/cbtql4yHHBvNxBVXQHJdxPY0mvYjbINhp6qC0dSPzm9M/yy4f0RKCo5j/AHh6zf2BC/op0GbKYcGJgXSF23NgEtq62QIBN6cUkM7nk11TwuqiKa969tBuYDFgTcO6oOT2wdkyrzemrlzE47Wm0QAJV4oIIvh9FBRRy2Xj9t6W3x8FensWK5swGOJE68YixDbRE4ruVQ+KgmenOIYvaL7n2N5k+29E344s5yS8TYPT3mDkl4xIFXdJJVFNePfQTcz3q31UvbmUMR49ykYzLYsK25SOO5FbMjdV8z2Oc5OGibdqJ2UFRsYZD9GulMy/x4TWKRLnE8nNhEbk/nkp+XF9HBbEGicT5xAUqC8dO40CbjXVBy5iJPyr3eGbnuHVRabaRADjrqACS7fjoK7FkSZvTboxDdVSnHf7e+2C9qxoKvIpd/AWlCg2sksHv++9b7Z5wICHHsLyy3dUbBI0RZC71TVUFeVoSonZ3LQYcRyq+ZN1H6c3G4Y+3Yoh224rbkaeFwHm+SiKYtIAKyPhTaK66ovbQXbBPzz9Uf8A7xf0E6D467iDtsxGLI4wJeU2ti4AXsFHJXFIT14bdRShBkYNMdesPdjIgPyrZcWpyhpuJhsUNpD0+1Rzs9dBgwxHizrqwLP78r0NG9UVfF5ItOCce2g5/BxrGA+qp71SMy3cQbKaFxBB54ywmqAKjqeJF4I329lBeunj0id1hyuVcxRZzdoswRlJE1Rp6Ojr6Jx8KK8vFNKDnXlYLmMQbY4InY2uqaRIrZIiN+SXf4dF4IPiKg6dLaFj6x1vKIAgcrG3feG3gpAEnRsiRF4ruFB107KDS6/48mRycTsmmrk6RPbY17nvIOE0X61xBWhDm+SX93N7ri2SObuXZX8fgOCuunvCc4UiZp6wRoBoLRnVxkXOydSQxO0RYdpjuPtZRfJzjjrsqXGbRDZis6kIK34UQlJBTXVB1oJnNSIsK6RESqpLkGOqqrxVVVg6DJlC5Sf1gow2KPAkyo+Lq6yFzdebZATnKDjgKy26SOrwHTTTbrx7qCmFY2Ytkw603GXAnRhzshNiCbjkVjeqksTV5tovC4Soqbe+gtWdC2x1ZyBIvhKXgkxy4iKcCUHSBpwv1WiIPwUHMpTz2SYhjNyEl9z4klmtUTRfC5cJRtuyz4fwLYtt6L3qtB0LOblIuMbqUziVpixYjEd0Msv891wykvRoqp5eIxqSIYAm1CVUFFXXTXtCQQSLMOiO1NeXa7iR+oVtbIoq/GtBCTLnYYB9R1vFrO9hJySExBtQOEzz5hAJMCrgqm0dwarrw7tFoJ/CfpMXXW7O5I3EZuT2PMueXgqZNtNrKRAAnD0Vw008RaIno4UEv15VHMbskAOMq4X62sRm07SPmqf2BWhCNk/nYz7/AOjTH7U6CtaKnSjo2ipp/wDnLZl4+sn1oIzK5d8x2V1Txi22ti9Rrk3IvVyu4vow7BanB+8OoQFzFbTxA2JdnH06B3nBf7kY9/ZkP+jhRDyzzXsi6XSbKyRJbMUauF3upCuglMkS3GoTJaL9qHMd+SiXYcHBqT1hM5SIb0PFLcEBDRPC24qK6oa/ql0VU9OlBFuQ8RDqN05tmPmkjHkuV/fMCIibGe0yhqIoSDpynfY04ceFBudXIuIMYh1OK0PKV8eC2nkEZFLY2akHlyEVFARXG9VLaq6r20EhkivN9V+nytCqvharooDpx3pGDRNPhoOdY9bMsndGsbeN+xW+ysXJu4x7tJkykmLLGaaeNAYcHmEaqHAuyg6nFIZX1i5zzK7gt2LNRJX6l16dzwH42+NBzLpsDb8DofFkohQSkZC8TZ6bFfYN0o5Lr9sJ+z66Cb6hg2xmfUtuL4W5WIC/OEewpAkoARafbcug+bQmRjlvSqVlMeExbAhmxY5NtJx143nYQoAS1dFtRFQ46Noqbu1dOwIbIrlIuuA22dj1pjWfAyyBh2CT7zsi4S31lkJv+NSRkVc36oREXo0SguNqczcOs/Uj6LsWx/X3L5z3m9IZ0/kK8vl8hp7X7bdu07qCj41f4WPdM+lN8mr/ACW3S70+4iLopbPNqgJ6yXQU9a0G7ieE3STleT2y5yPLX3KMTcm3N9zXa1JuEoiUVTuFoVEFRPRQYccyW93h7pYw/Y2IFnt9yOJCusZ9CamFGaJkzCOoAbYrs13KvFaDqvX/AH/4T3nl6K5zYGxC4Jr7wj6a6URCtzJGYD1qw13KmbdH5cK6kwtsdkPJsRhFNXOc00qacNNutEqhdJsu4Yjh8qy2iNZMDHJYZWhl152TcX3ClOqTxkakjYkW/wAKkRevbQelaIKBQKBQKBQKBQKBQKBQKBQKBQKCCvX44n3ifZWs2PYr5drQrIxFAoFAoFAoFBZYP4mz94n2KrXbVuzZDPUPRQKBQKBQKBQKBQKBQc+6ff3+z38pifYeq/qvysfVPoavRfn5euPS6DVBtCgUCggbbguK228vXiFb22p72up8VEVJdSVsFVRBV/UpXiMdsTWi3k1+a+yLJu+z9NvS5z1ew9be+eRwwRYUgkSc0miK26S/viJ3ia9voXj38Kmow/vQ6bgPFZuj3N+2NnV+xz+NcWCaRtW2XwTXbqiiaa9viBQJf12tVauk3YumsTMfTol+vHFL95aMF/VGhJ+1Gomj3bF3PP1ftfs1gGJRtgqq1wJol7VbNEIFX1qKpSY5TFdN1sTO30879mK/PiKrP/EGh4+l5oU7v/WAifrk/VJ4vUcvWrZZnFs7E/V+zzdWyuR45vubR7Pti9FTMvFlk3SvmAZ3f4eQ2mzQya93PSGYzzfJaQzbItiqTgiji7UVVTUqz4cl0TENTxTQ4brL76csRM7Z29Wx6Iq+4koFAoKJjH51s0/i7d/R0q7m/Is/i87W6f5nL/D5l7qk2RQKBQU/q1lltxjAbtOmuo24/HeiQAX/AKSU80fKbT5FVfUi0HJLVmWDxm+ktsj3qM+9Z3FG5csiVGnHYZAqKqp3vHtSiUVi1vl39zN23219yYq/f547vZduU0HGmV07+Qy2ZIvcRJ6qCy2K62/HMn6aXy9SBg2idhrFubnPLsYGQINvbTNfCGor2ktBY77mpZf0izy4sxkatccLhDtctCJUlsMt6eYFCEdBIlVE+Cg0syye5WXp50/jMXMrHbrv5CHdr02g748dYqEqARIQtkWnt6cNKCg+YxpmD1jh2Wec6HKt1ukW+S+84+7KbjgTUp9HXNScRJDm1SThquicKCzTMObsl/6XTRvF2uKzJjese4zDkstaxd3zLZJoHbpw7qDRh5vidpxLq9Yrjc2Y13n3nIvJwjVUcc5zKNN7dE+2MVFKCEulzl3U+mltxp1Hpt3xlLEsgNVRhSFtmYa8NdWQBzX0aa0G9f8AGhjWXqva7PGU2LPIsbjMUU1VWIbQEacE7mwUlXSguWTZdjub5508iYvPC4uxpjl1mrHXd5eO21r8+v2ikvh2rx7u9KCmM4c3O6cdRb4t4u0YotzvOltjTDaguctd3zsdE2nu10L0pQTduxoMh6l41CO5XC1o3gEJ7zFrklEeLbKQdhOBqqgu/VR9KJ6KCvFbXLfgV/ki5JlxMZ6juTJz7hK9IONG5bRuul2uF40Il9PGg6FKyGx5j1qwx3G5bVyj4/DuUy5S4yo42AzWBYabI04IW77XtTWg3utro22RhmSyUVbXZb2ydycQVJGWXhVvnFp3AWnd2rQhA3W82rK+qk64Y/Jbn26x4tManXCMu9nnSSLlsc1F2ku3xcPX3pwClOYc3F6NYjf0vF2eJ+ZbtbY9MM4Ab5GngjKm0dNOHooOpYTNh3nrNmF2tjwyrfGgwYDklvi2shFMjAS7FUNvi07KDmWJZPJg9OumlilXpzG8cvBXcrtd2CRp3+TynSbZF9ULk7yLiScaCNlT7DG6Z9Q49sfJ6MxkUSZGEzM3XIbjrKsvbnfGaOoKqJL7XbQW+w2max1E6Z326BtvWTv5Bd54rxVtH4Dfl2OPc0wgDp3caCut4c3K6NZdf1vF2ZJiZcdLYzMMIB7JGnjjIm0tdePpoPSGMf3btP5HH/BDRDydjlsmXbodeb3ObUYWOQStVlFeKK9KuKS5b6IvYuxxtrX1LRLtNkmw7v1xiOW54ZIWXGli3M29VFmQckdrJEiaIemq7fQi0HOL5cVtnTG4XJG+csLqC9JRpF038o1Pbrx7dulBbMOxuXYup+HhcV3Xq5Wq5XO9OKmilNmOC47r95qgfANBZutT4Wy4YTkUpFG1Wm9Atxf0VUZbfbUEdPRFXaK9q0IWDFeokHKMqvFsswtzLNaWWFW8sOcxpyQ9uVWQVE2lsEdVUSWiEJP/APMPa/8A6NP/ANMSiXNr4y8Njzi6A0T7Njzpu5y2wTcqsMKCOLp6kPVfVQXK55HYsz6yYH9GZwXJmxx7lPucmKW8GmpTANNCZJwQiMdpCvFNeNBzSBbrkzimNNW0VQc5anY1NMeCNqN7ccR0vSvl3Hx+Cgkn4oQMTvtyaYVbZjPU5y4TGQFTQYkdQbLwp9qPMSgvkjIbJmHW3EHccmNXKNYINwl3GVFXe2IzGRZabNxPDu3Lrt7U7/UHLYOb4mHQLGLCdzZS8Q7o2/JhKq8wG0uLrqkqadnLJCoL9Lz7Drz1shSbXdmJbDuOyoLbjaqqLJN5TFrintKKa0FDwS+xrZjOGLjGU3KTlr09qPKxTzDj0Ly7jx80VjKmxpNmhbteHFfWgbeY2B52551kzTkt4MfyWFKk21syKM4wCCrjhsJpuMEX2u4daDot1yWwZp1YwMMamNXRm0BPuNykx13iw06wLbQmqeyRueFRXinDVKDZ+sasZMPsyypBxIyX6Ar8tolbNpvx7nANOIkCcUXuoQ58xAhXKV1CtWG3GTk9tn46Ml+8SlKTJSeyaoEMZJCJOI40iqg+n4KCXyLM8dy/Dun+OWGW3JvkqfaydgseJ2IMQP5Qbopxb5Wnf2pxThxoJzFJ0O8ZH1cyC2PDLs05iDHiTW9VbcciW4xeQC7F2kadlBVsTuEPHT6TZJdjGNZXbVLtr09zg0w85qbXMPsFD7EX4e6g+clmxMgTq/k1qd8xZFt0K3sTA1Vl95kBV3lr2Fy+Cap6eHbQSMzDm7Jf+l00bxdrisyY3rHuMw5LLWsXd8y2SaB26cO6gucD/wAw90/+jTH9MWg5DNi4rbrVnMXIrzdW7y1epaN4hEuBxW5zcp0SYIGOW8jiOIWqlsXgiap2UF5teUY/ivWq4s32Q3aWHsegNNOynEQAcZFF5JO6CKmo66dm7bw46JQVOGXk7HauoElkwsD+dy7w4atro1BmaMhIUeK7QJrhw7009YW+63q05X1Umz7BKbn26x4tMbnT4y8xlXpKlsZ5ortJdvi4evv10DnuFvY+0z03fst7lXvKW7gw1KxuQ6UmNGYdQ0kONNEO2OrQohISLw7e6g9M2bKLFepdyiWyT5iRZ5CxLiGxwOU8naGpiKF8I6pRCVoFAoFAoFAoFAoFAoFAoFAoFAoFAoFAoFAoFAoFAoFBUeo/4vj39v238NQW6gUCgUCgUCgUCgUCg0b7bVuVolQhJQcebVGnEVUUXE4gWqegkSsebHv2zCxpc3uslt/NE8vVzvOcjno+4j+7noSo7u9rci8dfXrXMy+l2UpFNjHR6SMK9yYzaNkKOttp800XAELXXcQjpuX4amLlbLpbbprsmdv05gL/AHNLgxON5TcYcFwAXgHhXXTanDRexam2+YmJJ0mPcmyI5Jijtzz+Ky4kOfJUGwlNIbC7iBVFURVRdip2a11GCyb4rZD5rq7vc3zZknliXwy/hDRbgKOpdup6mv8Ana1Z9zl6JU51GHphJszLRc2XYkd4HQUFEwDuEuGulYr8V1u2GazNZf2Zq+bC+4UNYzy6yIZKw569vsl8Y6VjZEjQKBQKBQKBQQ19xO13u5We4TFdR+xyVlwkbJBFXFHZ40VF1TT4KCv33o3iF5k3yQ+Upgsg8uc4I7otij8VUVmQ0mxdro8ePFF1XVONBpF0htFqKXfo9xu9yv4wJcU5MuUUhyW28yoiy8KCiEIEiKAiieLReK0Sr3S/ovbSxXGZt8euwOQtk5cblPEEJqYJKvMKKYIYlu8SipaaqvDRaFVnuvRPFLleLnPdmXNmLei5t1s0eUrUGQ6iac1xoR3KWvi9vTXuoiqWsXTex2a52y5MPy35dpty2iKch1HNYyucxEPwoqkPsivo4UG1a8Is1tbvwRyeUcjkPS7hvJF0ckBsPl6Cm1NE4a60GnL6ZY5K6ejgbpSPcgttNIQmKP7WXheHx7dPbBNfD2UGwXT/AB7nY042LjKYmJDaWmyRARDZRlUcRUVS8KelONBij9OMej43e8eApHkL+9KkTlUx5iHM/feWW3QU9GqLQRVy6MY3MnxJzFwultfjQGrU/wCQlcjzURhEQW5CoCkvBNFUVGg1y6UxbTFx6148Un3fbL4l20fk6hGa0UnGQHTcQEvAQ+6JSVaJXPJsegZHYZtjuCmkKe2rT6tKgntVUXwqqFp2eiiFcxvpJj1jvMW8LOud2nW9o2bad0mHKGKDg7D5AqgoG4PD8FBz/pj0Uh3LEWSyQ7xCF2c/In4646TEOQTcguU4/GcDfxAQ7CRFREWiar9fekON3fI5N8KZcYLlwaaYu8KFJViNOaZHYISQQVJR5abFQSHw/HRCfxDFLdiliZsludkOwY6krCSXOaYCS67BLQfCPclBWJHQ/CJNktNlkJJdt9nmuT47ZOD43HnFcMHV2eIFVdNE04d9Cq1JjNtTLDyhFc95HAG2Km5OVyAeJ9PDpru3mvHXsoPi84na7ve7LeJSupLsLjzsFAJEBSfb5Z8xFRdfD2cUoKt1DweMlgzm82xmTKvd/tflnIzeru9Y7RA0LTYDu3Lr69aDSwLo7ZoMfG7xOlXSRJtkVp2FZ576nFhSHWR5vKYIBMCEteBEu34k0Jb9/wCiuN3e53KcNyutsbvSit5t9vlIxFlqibVV5tQNfGnAtqprx9NEVSlw6YYlOumOXByOQfRUdloitkiMAiIKBuFUVS2csVHj2pQfN06W4rc38lemi+4WVJD94ojm3YVvDZHNhRRFAh9rtXj6uFBrWPpLY7ZOl3GVcrpe7nKhlbkn3WSkh5mM5rubZVAbEdVXXVUVflWg0rJ0NxO1ybY6U663KNZ3BftltnzCehsOh7DgMIgihBrqlCrLf+i2N3e6XKeNyutsC9bffMC3ykZiy1FNqq82oGviHgW1U1+OhVAzej0i6dQ0edfuNpxmy22PGxp62zUYVl3by3wbFFNwNzaIhLtTd3qtEsCdDSTMrpGduF4lYtfrQLd5nSJ4uvvzWJTSstmpJzCQWAVEJR4CqjuTXShV0Z7CrG5frLehE2ZFgYei25ltUFkWnwRshUNO4RTbxohlteJ2u2ZHfMgjK6s/IPK+fQyRW08k0rLXLFERR8JeLVVoPrLMUs2VWN+y3dsjiPqJbmyUHANskIHGzTiJCqf/AFJQQ2KdMbPj15dvh3G5Xu8uMJEC4XeQkl1qOhblaa2g2IipcV4a/KtBL2bE7XaL3erxFV1Zd+cZdnIZIoITDfLDloiJp4e3itBUXOg+HnKPWZc/cjkvzx40kr/utXt29fmNm7bu47d+lE1S+V9MLPkN5avYXG5WS8AwsR2faJCRnHmFXcjbu4HEJBXinDX5EohTupHTGBHxDDMTsdvlP2prJYJXBWOY48MdxHkkSXnQTcP75qTnBB4dnCiV0xHpraMausy8DOuF3vE5sI7txur6SHxYBdUaBRBtEHVEXsohL3fGbbdbpZ7nKVxJNkeckQ0AkQVN1pWi3oqLqm0vVQQA9IcPCAcFoH2mDvSZCqAYovm0LcI67f3pOxB9HfQaNz6HYlcbndpTky5swr24T9zszEtWoLz5IurxNiO5T3eL29Ne6iaplzpxY3rJj1nfkS34+MzY1wtzrjqE6rsPdyRdNR8QIh6aIicESiH7l/Tu1ZNOhXIp0+0XaADjTFytT6R5HJd9toiIXBIFVNezh3UFDz/pZAj2XCcXssKY7amb625cZLCuHIAXAPmynXwTUC3FrvXREXTu4USuFj6T2C1Dejdm3C63C/R1hz7pcX0eleXUFDlgaAAiiIv3Po9FEP1jpHiMfDYWIsi+3a4MoJrZI4nON5t1XUJw1HRdS9XZwoNS69FMUuV5udwdmXJiNeSRy7WePKVqDJcQdEcdaEdyrr4vb017qFW3i3SjH8du0a6NTbjcZUGKsG3pcZKyAjMLtRRYDaKB4RQfgoPi8dIMTusW9sSDlAV8mtXJ6Q06gOsSmU2g5HLb4dE+6QqD7x3pTY7FkLeRNXG6TbzyTjy5k2UrxSmy9lH02iK8vRNiCgomiUEHmnTW7Zb1ThTZ0m4Q8Yt1oQoUuBMSOTd180WqgCKRiSxy4mgdyJu4aUSiLj0KfLNIpsXm/P2S4QpDGQT3Lnq+e1BSOwaroZtkhHqO0k+ChV0O4dP8em2zH7YoOMQsZlxJ1raZPTRyCKiyJqSEpDoXi719NENZnpljjdryS3qch36VOOu3eU4Yq+XOHbtAkFEEQTXYmnDWgslrt8e22yJbo+5Y8JluOyprqWxoEAdyppx0GgqFs6O4dbcTvGMRUkJAvjhu3B4nBV8lPTgJ7dEQdvBNvpoMmQdKbFd5NvnMz7jZrpbYqQGbna5CR5BxU7GnCUDEh18Xs9tBjldHcQexm12BhZUIbM8sm23OK9y5zUglUnHucolqTirqWo6ergmgaadDMSOCsOVNukwJEtJt1cflqR3BwVAgGZtERcAOWmwURNOOnFaJqtc/E7XOye1ZI8rqXCztyGoiCSI2oyhQXN46Kq8E4caIVZrofiTd0bkpLuRWxmb7yZx4pOtsCVu3o4LGzdwJddu/T1aUKq7hnRe6OpdbvkN5v1pv1ymvFIWDc1b5sds1SKpk0rm7a2ugoReFOGiUTVnxLos0OMz8cvJToka136RMxKezKDzceKoN8txlwN6N7j5hKCini8SjrxoVWa29Isbh2m+wXpU+4yckb5N2u059HprjaAoACObBEUAV8Og0Q+Mf6O41Z7rAuRzrpdnrSKhamrnMOSzF3Ds1ZbVBEfAmidyfElBFp9XzDfKOQFuN4W1o6siBbEmKkaE+p8zmxgEE2knFE3qXavfxomq42PDrXZ77eL3Gcfdn3wYYTzeNDRfIsqw0o6Cioqivi1XitEK+nRTClsGP2F1JL1uxuScyC244KqZuOk8QvaAm8dxLwTThQqlbz07sl2ut0ujz8piZdrb7nlGw4IaRd+9dmoltJdVRV9FB+r06xvk40w0DjLOKGLlqbbJETcLfL+d1Fd2qcV7NV40EjlWM23J7FIslyVxIckmTcVkkE9WHgfDRVQvt2014dlBiuWIWi45JbMhk8xZ1pakMRgQk5ShKFAc3iqKq8E4caCmN/V8w8IYwVud5KBGdSRaoazVRmA8jnM5kURBNpdqanu4KveutE1dNbDYAhqpbURNxLqq6d6rRD9oFAoFAoFAoFAoFAoFAoFAoFAoIK9fjifeJ9lazY9ivl2tCsjEUCgUCgUCgUFlg/ibP3ifYqtdtW7NkM9Q9FAoFAoFAoFAoFAoFBz7p9/f7PfymJ9h6r+q/Kx9U+hq9F+fl649Ky3jOcRsyF7xusdpwPaZE+Y6n/s29x/oVWx6bJfsiVvLrMWPtXQrTnV9mXqOPY/c7yvc6DKtsqnp36GqfGNWY0Mx27rbVSeJxd+XZdf4uQC/dYriX8kx+DamS7HJ7yuqifA2Ql8oUnHp7dt03dRGbV37LLbeuX65ZOtEhfFkNuhovtJHY36epOa2q0jJp4/dunxk4tXP79sdUfsfh4D1CdTVzPHxJU0JG4ginxbXR+WnxOKP+P6/2E6LPP/LPk/a5TnkzLrZdCsV4nPTmoZKcd5/d88LicHU3EXdw0RdE4p261pdbk379m7HND6H3d09mDBE2zv33dqZ83ghXYMIbpMZixk5cuQYtth9qRGqCmno4rVSInY3191u7N08lIr5FnuPSDqFCJUCGkttP+kjvASL8AkoH/m1mnBdHM1OPjOC796nXVH3+BeLLCgBc4pxprjZBsd03KjZaCWid2whFPgrHfZMbV/Sayy6LosmvL5/21Rths19v90ah21s3pJKiqaaoLaa+2RdgilLLJmaQ86nU247ZuvnkdmTohCbthx27iSyEHVh1WgHa59tvUdFMSX7rincvcuwy4bLrYiIpdHP09bktFxrPhy3XXXTfjvmu7P7vsz4Fdw3o5mcOal0cmM2idEP+SITYS92qKJEqIW0U0Xh2r8FRpMdtt1b4rHWy8a4n77F7vBdSZ2zTm6F58n1hi8WrjZ7giJxGQ08yq6a9nK4arWx3tPPNdDktzVxsmy7riY8zEeS9VIJazMVYnNIviODKFF09QHuNfkr1GHBdsvmOuETqNTbtxxPVL5/xjscRwWb5bblZXVXRfNR12fEoqpL+xp8BdPZm27qlH9Ust5L7brOuFoseWY3fRVbTcWZZIm4mhLRxE9JNltNPjSq2TBfZ2oouYdTjydmYlWsYVP8AFfNE14q1b1RPgjjVnN+RZ/F51TT/ADWX+HzL3VFsigUCggcsxKJki2bzLpNDZ7kzdABBQkcJgHARst32q83jQYsuwe1ZHaEtxIMNEkR5KPsthv1jui6g9nYWzRaCwDHYATEWwEXFVXEQURCVe3X00GORBgyY6RpEdp6OmmjLgCQJt7PCqKnCg+wjRgjpHBoBjiOwWUFEBB7NqCnDSg/H4kSRHWM+y27HVERWTFCDROzwqmnCg+BttuHbtispsb5A6NimjSKi8tOHsap7PZQZVZZLYqgK8vi3qieHu4eigxFbreZKZxWiIl1IlAVVVXtVV0oITBcIgYjYWLRHcWWkd191uS6AoaeYcJwhTTsRN+lBYRaaEiMQETPRTJERFLTs1XvoMES2W2GRnDiMxic/fCZbBtS0+6UUTXtoMyR2EAm0bBANVUw2poSr26p360AWGRNDFsUNB2ISIiKgJx26+j1UBGGEEwRsUF1VVwdE0JS7VJO/WgxQ7db4QkEKK1FE11MWQFtFVO9UFEoMzrTTrZNOgLjZoomBIiiqL2oqL20GKLb4ERomYkZqOySqpNtAICqqmiqqCiJQfax46ti0rQcodFENqbU07NEoDEaNHEhYaBkTJTNGxQUUy4kS6d6960GJ+2W2RHGM/EZdjiu4WTbEgQuPFBVNNeK0H0tvgKRksZpScERMtg6kIeyi8OKD3UGVWmlMDUBU29eWSomo6poui92tB8pHjo2TSNByi1Ug2ptXXt1SgyIiIiIiaInBESgxpFjIzyEaBGV7Wtqbe3X2eyg/GYsVg3DZZBo3l3OkAoKmSJpqSonFfhoCxYqjtVkNu7ft2ppu+67O310H2rTSuI4oCrgpoJ6JuRF7kWg/HmWX2jZeAXWnEUTbNEISRe1FReC0HzFhxIjXJiMNx2UVVRtoRAdV7V0FESg++U0riO7B5iJtQ9E3aejWg/BZZHftAU5iqrmiIm5V7VX00GKHbbdBQkhRWYqHopoy2Le7Ts12omtBlGOwKAItgiNqpAiCiIKrrqqejtoCMMIJgjYoLqqrg6JoSl2qSd+tBih263whIIUVqKJrqYsgLaKqd6oKJQfnuy2/7Iz/AKMP0qCCv+B2u73ew3PckVyxSlltg02CI6pAobDX0caCwNQobJ72WG2z003AAiunwolB9oyyO9UAU5nFzRE8Xdx9NBih223QUJIUVmKh6KaMti3u07NdqJrQZXWGXg2PNi4Guu00Qk1+BaAywwyKgy2LQquqiCIKa+nRKDCxbLaxIOSxEZaku68x8GwEy1XVdxImq6rQZGIkWOzyI7IMs8V5TYoI+JdV8KJpxoPx2FCejLFejtuRl0RWDASDguqeFU0oDUKEzGSKzHbbjJqiMAAiHFdV8KJpQfasslsVQFeXxb1RPD3cPRQfvKaRxXdg8xU2qeibtPRrQYXLbbnZYTHIrJy29EbkE2KuDp2aGqbk7aCsM4EK9QLvks1WJUG5Qo0QITje9ROOSrvLciiuuvCgtax46x/Lq0Cx9vL5KimzZppt29mmndQfEW3wIjRMxIzUdklVSbaAQFVVNFVUFESg/WoUNk97LDbZ6abgARXT4USgj7LjrFsnXaejxvyrvISQ+ZoIiAgCNtNAIIKIIAPauqqqqqrQS1AoFAoFAoFAoFAoFAoFAoFAoFAoFAoFAoFAoFAoFAoKj1H/ABfHv7ftv4agt1AoFAoFAoFAoFAoFAoKXGwTGbxIm3OVGIlkyHCb2uGKKKLopaIqe0Wq1Vv0WO6azDaYuM6my2LYu5I8ENj/AAtwz/ZD/wBM5+6rz8Bi6GT+u6r70eSHA+qslbBljlutC8qKDeqgSb1QuYY9par2ClbLScI099lbo5+mWt1febWWX0tujZ92PUvHRixWfKbI9Iu7SvSWzUdwkTfYvoFUTsVKrarhmGy+kRydazpe8WrvsrN0V6odDvFmt9nh2kYzf8ihydqtuKriIDy7j9rXhqlXNBZFtt1lvQ1PFM92W+3LfyzXl+niWT3XbP8AZGf9GH6VYfe3dMvfurOiPIhpbLNtye3vsti0xMAozggiCm7tHgnpVUqzZM34ronbHKq32xjzWzHJF3I3S/kmQCXY1cG1Ev41rin+bVNeStAoFAoFAoFBDZbl1jxOyO3m9PqzEbIQFBFTcccNdAbbBOJEXo+NeFBB4n1YsORXlbGcC5WS8E0siPAvEVYjrzI9pteI0JE+HX5FoNK+db8Wtd1nW5i33W8+6iUbtMtcRZMaIQ8SR93cCJs+2010+FKFEuPU7FHH8aCO8ciPlfNS0zWhRWFNkdSBxVVCAtfDoo+1w7loN7LMytGLsW924i64tzms26G1HFDcJ9/XYm1VHh4eK0EDL6zYjGxy55AbcwoNpuh2WSANCrqyg267B38Q8aaLr8VChY+s+I3O7RbTIYuFmnzi5cFq6xHIqPnw8LZruBS48EVaFF7oIXIcus1glWiJPMvM3uYECC02iESuGiruJFVNAHTxF3apQa2ZZ/juJNxfeZvOy55EEC3xGikSXyBNT5bYfcovFV0SgzYhmuPZdbnJ9lkE6DDpMSmXAJp5l0e0HGzRCFaDYyXJbbjtuGdO3mjr7UWNHZFDeeffNAbaaFVHcSqvp7NVoJWgUCgUCgUCgUCgUCgUCgUCgUCgUCgUCgUCgUCgUCgUCgUCgUEVkGS22wjBcuO8GJ8tqCEgRRW23X9UbV1dU2ARJt3elUoJWgUCgUCgUCgUCgUCgUCgUCgUCgUCgUCgUCgUCgUCgUCgUCgUCgUCgUCgUCgUCgUCgUCgUCggr1+OJ94n2VrNj2K+Xa0KyMRQKBQKBQKBQWWD+Js/eJ9iq121bs2Qz1D0UCgUCgUCgUCgUCgUHFoeLzMi6jZbbSubtvtnOaduEdhUF6QiISNimv2ib1Ul0VOKcOytxdmjHhsmlZ5vA5+3Tzl1GS3e3ba8vTLo1j6dYZZUFYVrZV4f/th5Oc7r6UJzdp+t0rX5NVkv2y2uHQ4cey2POsdV1soFAoIbJsQsOSxBj3WOjvL15L4rtdbVe1QNPsLw9VeL7Iu2rOm1eTBNbJ9SoWHolabPkEa6t3J95uI4jrMchFF3D7O407U+AUrFbp4ia1bLPxu/JjmzdiK87pFWGkRt5xqw3vle9YLUxWNeUriaqO7TXRU48dK83WRO1nw6nJiruTMVZ7babZa46RrdFaiMdvLZBARV9K6dq/DUxbEbHjJlvvmt0zMtupYygUCg+HmWX2iaebF1o00Ns0QhVPQqLwWpiabETETFJUq+dIMTuDiSreB2W4gu9mXAXloJp2Ly08PD9TtX11cx67JbyT9qPC1+bhmK7lt+xd0wr/S+PdWOomTs3KaNzlR2WGZFwDsMg2iCLwTxII7S9aL29tZ9ZNs4bKRSOhV4fbdGoyRdO9MRHK6xWrbsoFAoMcmTGix3JEl0GI7QqbrzhIACKcVIiLRERPXQYHrxaGUiq9OjtpOIRgqboDzyPTajWq+NS3JptoNO65hilpnMwLpeIUGbI05EaRIbacLcuiKgkSLxXglBI+dh+cWFz2/OI2jyxt483lKW1HNmu7buTTXTTWg1FyTHUhuTlukNITTnIdlK+1yhdT/oyPdtQuPs660HzDyjGp3N8ldoUry4K6/yZDTmxse0z2ku0U9K0C4ZRjdttrd0n3WJFtryIrMx19sGnNyapsNV2lqnZpQfbORY+/bmrmzc4rlufJAZmC82rJkS6IIua7VVV4aa0Gw7crczJ8q7KZblcpX+Qbgi5yhXQnNqrrsRe0uygwvX6xs29u5PXGK1bndEamm82LJa66bXFXauunpoNV/M8PjvuR5F9t7L7JK2605KYEwMV0ISFT1RUXgqLQbsO8Wma5yoc2PJc5YvbGXQcLlH7DmgqvhLuXsWg26DUS72lWpTqTWFagkQzXOaG1ggTUkdXXQFFOK7qDSueZ4ja40aVcr1BhxpiIsR56Q0AOov2zZKWhJ604UG6t4tIx4sgpsdI80wahPK6Gx43OLYNFroZHp4UHtoPibfbJAcNudcI0VxtpH3AfebbIWiNG0cJCVNAVxUHd2a8O2g14uX4nLkNxol7gSJLq7WmWpTJmS+gRElVaD5tuZYldLk7bLbeYUy4saq7EYkNuOpp7XhElXw9/o76Dc982fy8mT56P5aEZNTHuaGxlwNN4OlroBDqmqF2UGgWcYUK6FkFtRfQsxhP/s6Dfh3mzzXBahzo8l0mkfEGXQcJWlXajiIKquxV4buygyvzoLD7Ed+Q01IlKQxmTMRN1RTUkbFV1LROK6UGSRIYjMOSJDgMsMipuvOEggAimpERLoiIidqrQR9jyfHL8047ZLpFuTbJbXiivA9sVexC2KumvdrQbhzoITG4RyGhmOirjUZTFHSAfaIQVdyoneulBiO82cI8mSc6OMaGatTHidBAZcTTUHCVdAJNycC9NBrwcqxi4SRiwLxClyTRVBhiS064qCmq6CBKvBKD5Zy7Fn70djZu8Ny8t6oduF9tZCKKakitou7VE4qmnCg3m7lbnVki3KZNYa7ZaC4KqyqJu0c0XwcOPGg0rhleMW62NXSfdoca2vroxMdfbFpxV1VEA1XQl4d1BkTJMdW1t3dLpE91O8Gp/Pb8uSqunhd3bF4pp20GadeLTAihLnTY8SI4qCEh90G2yUk1FEMlQV1RNUoMgXCA5LWGElo5aNo8sYTFXEaJdEc2Iu7aq9/ZQfMG5224Nm5Alsy22jVpw2HBdEXBRFUCUFXQk1TVKDUveVYzYeT77u0S2eYXRhJb7bO/TRF271HVE14r3UH3NyTHYAMOTrpDityR5kY332m0cDgu4FIk3JxTilBnC7Ws7etyCYwVuQVcWajgKygD2lzEXbonp1oNWx5VjV+F0rJdYlzRhdr3lHm3ti927Yq6a91B+M5biz95csbN3huXlrXmW4H21kCopqSK2hbtUTtTThQV/JsxymBPmtWO0xr3DZj6LIbmMM+SmDvU0no64Kizy9p7hTXgqacUoLZbZrM2AxKafZlA6CKr8YkNkiTgStkirqO5F76DRuGYYpbbk1a7heYUS5P6cqG/IabdLd7OgESF4u7091B93vKsZsKsJerrEtqyV2sJKebZU1Tt271TVE14r3UGxJvVninFCTPjsHOXbCFx0AV9V0REaQlTf7Y+z6UoPqVdrXEkx4sqYxHlS12xWHXABx1dUTRsSVFLt7qD7jToMongjSGnzjGrUgWjE1bcTtA0FV2knoWgeeg+e8h5hrz3K5/lN483lbtnM5eu7Zu4btNNaD8h3G3zVeSHKZkrHcVmRyXBc5bg+0B7VXaSd6LQfqToJTSgpIaWaAI6UVDHmo2q6Iahru268NdKDAl+sZQ35qXGKsOKatSpKPN8ppwdEUHD12iSbk4KvfQYoGUYzcZCRrfd4UySqKSMx5DTp6J2rtAlXhQZVv1jS2JdVuMVLWvBJ/Ob8uvi2fvuuz2/D29vCg3RISFCFUUVTVFTiiotBEP5nh8d9yPIvtvZfZJW3WnJTAmBiuhCQqeqKi8FRaD6u+XYrZiIbteIUAw27wkyGmiTf7OokSLx7qDaavNneKILM6O4U8FdgiDoEr7YpuU2tF8YonHUaD5m36xwXHGp1xjRXGm0fdB95tshaI0bRwkJU0FTVB3dmvCg12cvxN8HDYvcB0GUQniCUySAhEgCpKhcNTJBTXvXSg3XrnbWJjEJ+Wy1Mk6rGjG4AuubeK7AVdxaepKD5gXe03BXkgTWJixy2Pow6DvLLj4T2Ku1eHYtBhHJccKLIljdYaxIhIEqQkhpW2iJdqC4e7aKqq6aLQbD9ztrEtiG/LZamStfLRjcEXHNvEtgKu4tO/Sg+5k2HCjHKmPtxozSauPvGLbYoq6eIiVETitBowcqxi4SRiwLxClyTRVBhiS064qCmq6CBKvBKDMt+saW4rktxjJbgXaU1Xm+Qhbtmiua7Nd3h7e2gzN3K3OShiNymTlmykkI4uCrisKu1HUBF3bN3Dd2UGF2/WNqHLmuXGMEOAZNTpJPNo2w4GiGDp67QIdU1QuNBgtuV4xdLc7c7ddoku3x9fMS2n2yab0TVeYSLoGicfFQbQXi0nbveYTY5W1BU1mo6CsbRXRS5muzRFTTtoPxq82d1YgtTo7iz0MoCC6BK+jabjVnRfnNqcV29lAW82hHJbazo6OQA5k8FdDcwG3dueTXwJt46l3UGxGkxpUduRGdB+O6KG082SGBCvFCEh1RUX1UGSgUCgUCgUCgUCgUCgqPUf8Xx7+37b+GoLdQKBQKBQKBQKBQKBQad3lLFtkh9PaEFQPvi8I/orQfdtipEgR4+mitgiF99pqX6NBs0HkjrK/zs8mrrrtRE+VSL/7Kt3oY/22k10/7jo31aJWsO4xlXscIk+MW/0lqpxCPtxPgXOHz9iY8Lr+RwlmWWUyKans3gnfuBdyInw6aVV09+7fErGps3scwWS7Rpltjuc4OdsRHQUk3ISJouqfDU5sU23TFORGDNF1kTXlaGYuM+7AfB0OfFebeaTcm5VRdOCfHrWXRxO9TmmGHWzG5WJ5Ymrcvmp2wJrSanGJuS36dEXj/mrVSYpNF2JrFUoBiYCYrqJIiivqXjUJftAoFAoFAoOXdXFR7OOmsB7Qort4ckG2WqorkdsVaXT9SprpRK73fGLHcb/ZLzM1G52YnytpiezjIb5boqn26KKdlEKT9W9ttzpXEnkonKukqbKmknaTpSDbVS111Xa2NEy5nEhOsdK75c4LfjwPNH5tuaHXVI8dxpTbT9TteIl+Cg6VkrjGT9YcMtrJI9b7NBfyJ/TiJK7ozEL4RPxJQcquP5p8w/8Ap87+2ZoOq/WTEG+l8i4CgpLtsyHKhOKi6g6j4hqKp37TWhC+v5XizEwoT95gtTBJGyjHJZF1DXsFQUt2vq0ohyzqZguL2rO8LyKBDJq8XLJGBmySefc3oaG4SI24ZNh4k18IpRLZzy7w8W63WDJ8gIo+Ov2d62sz1AjaYmc4nF3qKFt3tkg6/wCRFoMPR/ILfe+q/UO4WhSS0Tktr0dSBW0cUGibV5BJEJEcJCJF70XWgncocO59a8RsznGHaoMy9E2vsm8v8maLT0t6qqfDQVyz5xlDPX+62ibOcdxl573dHinpy2JJRBlNKPDtPlOCnHvoNXp9m+c5J1Ay4I9wRYUi2y5WLR5C/wAmb5coosZ09oku1Sa3Foi8FoPnF8lnW3qdi9giZq/lT91Zmhk7DjgPw2pUeKrweVcBsEBOYJJtRVVB7e2g+7hMzXH8mx6PKy5+55xdLk17xxmMiOWwba8Z7ybbJpsgFpsP3xV1+zQSzbGX57k2XLEyWbYYWPSfdlmjQCBsDlNN7nHZW4TJ0VNU8PDhQQo9aZrGPdN8svMo48Ka3dkvjTSCiSXYbDjTXhRNNXHwRRRNERV9FCjoXSs8kuVkPKL9P57uQKMyFbmiQo0KISastNqieI1FUVwl7+HcqqQh8jz2Xjmb5Q9LfN212qwRpkWB9qUt2Q42Ajomu50tgUSrPT6X1RyLBbvFuGQeRuFvyOTDv1zNf5QxBisNK+3DVAIBPmKuiknBNaCydGb5crjccmis3mTkWKQHo4WO9TURXnDNtSktcxADmo2W3xaJ6uHYH3m+fNYz1UsDF1uyW7HpFtlHJBxdGifQ0RtV0RV19FBUXurN7Ow53crHcknbrxEt2NySRDaZGWgjuBFROA+JU17+3hQWSO3kuD9QcXtT+RTsgtWThKjzG7kQGbMqM0jwvMKIioAS+HZquieldNAhsZDqbl2LJ1Ds2QSRu0ua45bMdMm27YsFmUrBMOgoEu/YBLzNdfj40Hz1Zut5skm+3ebnJ2u5MCDmKY5bXBNCbbBFUpscmlIuYSFqSrtFO9U4UHYscuLtzx613J4UF2dEYkuCPYhOtCaonxlRDzzP6qZp/gbjywLi65lNxCdOn3JVTmtQYEt0SNV04KZctseHHilEr9lj2R3bqHi+OxL/ADbPEnWl+XKOEraGbrSjoq8wTTv9FBV4uW5hCxqU0d7lSpEHqCliSa8o804LagCtntFE0Liq6J30ExBz/I7v16iQIsowxBPPW9lgVTZIkW9jdIdXhqqC67sFUXRdtBYOuN3ya3WjG2scnlbrjc8ghW9HxQSRRkA8m0xLgQ70FVRfRQhDDesg6e5pPtNwvMu/2N6wyrzFO4kDkhqTB1J0N4CHzZAmumno9C6hBvz89sPT60dU5eTTpkh9yLMu9nd2e71hTXRFG2WUBCbIRdHQkX4KCcymwZVH6i49Zo+aXhmFkfvN94RJj5hIgNutgz817Pzuni14JQfceHk+W5nfMdDKLna7ViEaDDbkwyabkTJrzG85Ek1BdyJt8QIiIvdpxoK/9OMwv2G4bGO8PQLvJyMrDeLjC2AbiNcwd6CoqKKo7SXh20E3mdryqxy8TsEfMLq579upsybg4TPmBa5GqAGjaDohDrxSgiJWZ5XhTHVRpy8yr0eNNWcbQ/P5Zm25cgVCNUEQBdpuoumn2qUExMh5hg99xZuRlFwvMXJX1tV3bmE24jUp9pVbfhqgirSCaL4V14UGtCsOXF1UlYoecXkoMS1NXMXVJjmE4b/LUC+a27dPVrQRMLqZlF0vV8wC2XRQyW45Rc40ae8o/wDd9pi7V+aRfaPQHBbFNe9eHBaCx3DObhimYZY1LmvzrdY7FCdgxXy3k7MdLlBroiKpvOKKLp6aCNw8siy7obl8PKZJzruy9cY6m4oqoPRGwcaRNuiaA8OqUHTunV9ev2CWG7yFVZMyEycgl73UBBcX4zRVohYqBQKBQKBQKBQKBQKBQKBQKBQKBQKBQKBQKBQKBQKBQKBQKBQKBQKBQKBQKBQKBQKBQKBQQV6/HE+8T7K1mx7FfLtaFZGIoFAoFAoFAoLLB/E2fvE+xVa7at2bIZ6h6KBQKBQKBQKBQKBQKCp5d07gX6W3dIsp6031kUFq5RlVCVE7EMUUd3xKi/FVrBqpsjdmN63oUdTobck70TNt/TCJZl9YLEnLlQomTxG04PMOJHkqifdISIKr8Ar8NZZt09+yZsnywwxdq8e2IyR5Jff+MFthqgX6zXOzHropvsKTXxGioq/ENR8BM9i627xp/qltvbtus8SWi9Uen8pBVu9sDu7Obva7tePMEdKxXaPLH7ss1vEcE/vQmo2Q2CUiLGuUV9C9lW32z1+DaS1inFdG2JWLc9k7Lonxt0HG3B3NkhivYQrqn6FY5hkiavqiSgUCgUCgwyJkOOmsh9tlO35wxHt4d6pUxbM7Hm6+I2yj5GX4pGRVkXmC1pqioUhpF1Tu03a1kjBknZbPkYrtVijbdb5YQkvq709jKo+9hec7BbYaecUl9CKIbf0azW6HLPMr3cTwR+952mXU27TtUx7FLlO14A/JFIjKr6UMt6KnyV7+Dtt7d9sfWx/1C678vHdPXyQwlY+qmRLpd7mzjtvLgcO3anIVPQTuq6fCJ/FU+8wY+zG/Ph2PPudTl7d0WW9Fu3yrTiuI2XGIBQ7Y2Scwt8iQ4u510/ujLh8iJpVbNnuyTW5d02msw20tTVYVgoKt1Rn5Tb8BvEzFWydvzLQrDFsEdNEVwUdIG1RdxC0pEKaLxTsWgqn1eb71CvGKzHsxF4lCTtt0mU3ynnG9up6jtDURL2S7+Kd1Eys3V781+U/2ZJ/BrRDhdxmysgu/Ty6tOL7mxy749YYqJxB2Y62kiafqVrlNN/LRK9YdjeOZS51Rl5I2wbj15nWx2Y+gKcaHDaEWjBxz97QEXci8PZ17qCn9SrrerBfxZxJ527R0wqLHkX1gwdcbtzUx1HZYmCoBGoCiISL37u6gu2bWzFInSrEYFhbbLH37rZ/KASCXObefQyVxFTxE4iqR8PTQaV7tdstvUnNY9uiMwo64S6asx2waDcrhopbQQU14UFe6XtvZBmuE27IrYAW60Yn5u0R3yGS2+Zuiz5naibRJQ+1JNR26+ig2pWHXSfcupWM4uy0TNqu1mvFttyKjDJPuN86SyBL4A12ono4J2UG/Lu+R3Pqs+9frCWPyQxGeDcY5TEveHN1372FUU4qqaLxoOb5RJfyDo3b4UdxUtmGWuHLnKPYdwuEsGWWl/i4xuH+uoOydSMbx1epvT7W1w/8AvCdcCn/MNfPr5bfq94fnPEuvi140Gic69WLrVkI41jqXcW7NBDyTD7MJGmwVduxHE2r6EFKDpuE5db8uxmHfoLbjLMpCQ2Hk0cbcbNW3Gy+9MVTXvoh51mz5TuZX6w3Zl1jAZ2YmOQXFstqOOOJ/Joxrw2tcxpCdJO5U4pw1JdNx6yWe79as0aucNiSxY4FqgWmI+0DjTcaQwrrqNgSKKJuTTgnfpQc7R+ZEw2zwYTCy27H1NGHZYm/li400rjjTQmaeAScNU1XsoLvaSn37r0+1lFgagb8S2Lbn3WZzbjY3QTFwlEdnt/aqnDbrQfPTuz4lEc6kz50KNHjWu8z1GWDLaORY7bCEXJJB1b2jqqbaCsW5I3v7pjIsuN+5MdGcbVruUk2veM1o2V1cdBkU2gacfES7tddNKCHhTHZOaXPH7+y41gE3Obl7wliujcieap5aI8vajSE0JF6d3qoOqdQ8YxpM6wNEtMLSZcpQy08u188iQ3CRHPD49FTXjQRc6VdrF1xnDjOPjdEbxtgEt7DzMIW20lEuob02dvDanpoPyfmNvy/KelV8hNuMA9Oujb0V7RHGXmo+xxs9O9FT5KCe6+6vYla7YZEkS7Xu3QZwCum9hx1SINU9KglCE1BxDDrV1AC5W19i3XZ21+VKxxlZZF6MDqKMhWBRDXYqICH2acKIROeWXL42fWHMMftI30IMSVBl29JLUR1Ef0IHBN9UBU1TRU7aJc5myZsnot1WkToiwJjuQyDkQlcB1WTVYW4Fcb8BbfSnCgs94tFssnVXBTtsCPAdW1XU3kYZBncYRR03oKDqqL6aCh4tZ77P6e4pPi47Fiymbs1c/pbInRWnX3fNHzN6HsdVTTw7VLjonCgtNvu2Tw771TZtNh96xXZjnmZXm2o/J/kunsOIqnw48KDVx6Vj6Yt00ZKzPZLlTdvkHZbMhNBEQHF2uyJJPIoCgoHhLjx7qCCZtjk3phfrLcGW4on1A8i9EiqqsMCbrAuNMcB+bFSLbwSgj+oV0nZB02tGPyTXzWIQJT97b1/6eFKG0xkL9Uupn/8AUtBb8tyKZZepFwS28b5dcXgWuygnasyXK5bZd/72mri/e0Fm+rhaAsuP5XZwcV0Lbk9whi6XaSMNsNoS/DtoS+rLZ7VkXWzPvfcVm4DaYdrgwGZAC6IMS45PPIInqibj709ProKndrJbLVk3Ti1Y7GZza3xYl4CGy/Ijk28O/VU5xCbPzCqopw+107aCCbBRwWRY32PdnvXPI8S+4+GvJgR3i3owKhqJtrygXcHhXuSg6BmcSJjHVrFZmPxWob1wtd4Ymx4rYtibcON5hhTEE0X5zRE4d1BQ8Ys1+k4Jhlwh47GhvxLmxc/pU/PiNuySN8leE0Pa4vNQtuwiX2UTSg3blLkzsiznCre4Tc3Jb5tluB2tW2LGR2YevFE3DtbTXt3UHT+gP5oMb/iXf6Q5REqlhWK4tlWO9RJ+ToxzZ96uTEu6vctDix4qCjKg65qjYsJ4h14J38KJRYxpNw6o5JBYx8M0iQrNbLfEkyJUdvbFejI4rzZOiQErxEq7g/y0FWyywX5/FellscfbcvNvh5A9GdivNyQU7a2MiMAOtqYFwjgPBeHZQT2QXpnMeo+KZXGVfd8C6WK3RNF1FXZzD0+T+uBFZBfgoJbGsyv2LXHqNcY+OO3ezRb/AC5FxmMyWWjZAAFXFRlzxHsBN3BaD5zDOmYHVBcjtGsiRc8GYSwtaeJ6RPuYjFRBXivFxCVPQi0Ez9XKzO2SFl1oeeWQ/BvbjDz68d7gMtoZfGWtCUVn+SS7D1ZvrluRTvVwx2JbbK0nBSmy5qttafeaq4vqGgrFutI2X6v3U6zo6ryW3IJUNHi4KfIcht7l9ZbdaDo0uzWe19ecabtkGPBbcs84nAjNAyhKhIiKSAg60HDpM2VeuhVpsMNwhg45ElXm8mPYrz9zejw2FXTguhuOKneiJQevrZ/w2J/Et/tEoh5pyO1Wp/pF1VvJQ2HZi5ZKWHcFbAnUZKfFT5t1U3IK7i7F71ol0WNj1lu31gcicucJmb5eyxRZbkALgJzi2mu0kVNVFNNfQq+mgoNqaWy4ZFyWOhJFwHMZjDKa7ttqkOgzIAV4qiKrqUGTqKg3vEerGYa72Dl2+yWw+GnJt8uOjxAveLjxa/FQdD61Y7j9r6X3l62WyJBdNy3gbkZhtkiH3jHXaqgIqqapQhSSlSMg614tmKuKVsl3Oda7EOvgKHboxCb4+lHpDjmnqSggen+RFgx5JelJRYvsa7rGTt3XK1yS5IJ6Nzcn9Cg0QsTth6L9TrO8qlIhzbU3IJeKq9zYyu9v6tVoLY7Lk5B1uxfL1cVbXIuU602MPtSi26OSOPpw4o7Icc09SUHRuv35oMk/iWv6Q3REIGRZrPbOr/Tz3bBjwufbriT3l2ga3qkcNFLYg69vfRLkEmVJvnSVcciOKMKxBcb5ejHvNZjjMJhV/VERuKnoGg7FjH57bT/9AY/9PGgq0OTi7OP5aF/jSbijnUWZ7utENBJybMEmyajmJook2Wi70X7OiUGo4NxB3rEk61MWN92yRXTtUVwXW29Y7m3cYCAEapxJRTTX09tBpWhx9OnjfS9TInZ9zhGIoq7ktMyKl2cUe/wq04C//XoNmBfoOP2/oxe5y6RbfbL++4muilsgoqCn6ol8Keugn+j+MySyvMYmSgr8zIbXDmXuOeoohXFZBOMcNCFAbNA7e6g7Xa7XAtVtjW23spHgw2xZjMoqqgNgmgiikqrwT0rRDaoFAoFAoFAoFAoFAoKj1H/F8e/t+2/hqC3UCgUCgUCgUCgUCgUEXePnpVvhdqOvc1xP1DKbl1+FdKCUoFB446myOfm9zPXVNzaJr/FDr+jW90cf7cNFrJ/3ZX76tcrbebhGVfaQFFOPeLmv7VKq8RjZK1w6e1D0TWsbNFScWsMg1NyIKGXaoKQcV79BVErPbqskc6tdpMd22HyxiePskhDEQiTvMiNPkJVH9Cpu1eSect0eKOZKPMg6wbJJ4HBUFT1KmlV1lo4+6TlpYQ/3xlFZNPQraqP2EoJGgUCgUCgUFE6sYnfrxCtF2xwW3cgxye3cIUZ0kAJAom11hTVUQd6acVXu+Oghbdb85zDqJYchv1gLHLNjDUko8d6S1IekS5baNkujXYDacUVfR61RCWhjsbqb06YueNWnFfpHaVlPScfnMy2Y4gEg93JkA6qEOxV4qnD7KBZcB6cP2zp1Nx+/OA9cb8suRezb8Qc6eiiaDr27Q0TX0pRCK6H4Vl1lS53LLo4x7obMK1QQRxt7+RW9hGwNCbI0TmkqqqLx1SiZVS49Mc9Lpzk1qYtXNuk7LXbvCi+YjjzYaq2oub1c2DrsXwku71UFivVr6n9RHLbaMgxxnFccjzGpl1Ip7M9+SDC7gYbRkUQUIu1S+Hu0UL3L6c4HMuZ3WVYIL9yccR45ZsATquJoqGpKmuvCiEV1Jxu9Xm54a/bY/PatV8Ymzy3thy44ASEehkKloq9g6r6qBnz/AFDg3W2XHHYAX6xADrV4x9SYZdcIuLL4OvCvsF2ii/F3oGp0rxfI4txyTLMlihAvGTSGiG2gYveWiRQVuO2TgeFS2lx09CfAgYcpaO2daMRvbnCFdIcuyG6vsg+n8qZFV9Lu0hH4KJVvKOm2aTJGeXG2xNlykXK13TFneaynNdhtctztNNnhMx8e3XWg+JPSPKIzt1gWloWojmGs2SJN5gCLk0HNzgKKFvHmcdSUdvGgx2bGuoDl4wCY3h4WSBiiPQZbISoyuL5+Kkd+YIoW1QaUEPTcpmq9i9tB9XbH+quR26z41ebEHve2XFl97OOfHQOTHdU0eYANHkcINB2bfh07glyhdRcMyXKzx7Hvf9uyR/3hb3wksseXmG2guC+LxIqhu46p3J6+Aa1k6R3K3xumVqnQ2rjAx5bk7fCImyabdltG43oBqhOIkg9B2ivZqtBZuleO5JivvjGJsdSxyFJJ3GbgrjZqUZ9VcKOQoSuIrJLpqQprx7tKIQeR9OMgvnWuFeX2UTEI8WM9LcU2/npUJx02GVb3K5ojjomuo7V07daJattxrqhj0e+XC0w0dN7MLhdXbOr0dFuFqlCAiouKpiB6juQSUV4ce5FCb6bWDIkzDJcquVoTHId3CMzGs/NbdMijiqFId5Kq2JFronf26+lQ3r3it0m9WrDffJi9ZYVtlx5T5k2qC86SKA8sl3rr6UHSiFPu3SvKJ9uz5mNHCHKn3eNdMcIjb5bqxUEk1QCXYhaKPjROPHsolLQ4WeZfnuN3m+48uOWvGAkumLslmQ5IlyWka2t8lS0bD2ty9tBBWbH+rtgxQenFntpRW2ZhJDzFqSwjbUByUsgz5K/Oc3QiDbt76DXueFdRWpXUG1Q8canvZa/IdiZM7JZAQhuB4IxCuruoImwB4Jquq+FNaDruDMXOPh1mi3SGsC4RYbMeRFJxt1QJkEb9tpSBd23dwXvohxLDejWbQelGSxLrCRcnmxFtlngc5glbiI8slRR0TVpOa+8ZLqXclEuiWnHsom9UGL7c7aNvtFjtRW63uq+285KeeMSJ1AbVeWIiKjofHX9AKRkXTfqKeJZFHtVu/wC95GcSL/bBV+MmsRURWn9Sc2p4k9gvF+poLVbOmtxseWYB5BjnWnHoE9i5zt4J/KJTaKpqBEjhK66pFwRdNeNBj+sKtxS0YetsEDuX0qtvkQcLaCv7H+UhEnYKnpqtCGKPiuWZtmNwveS2gsetY2ORZIUR19qS8bkzVHnl5SkG0RJR0Xt4LQQh4v1PvWEWnpjc7AkSDEdjR7pkXm2jjuQIbiGCstCvNUzEBRBJOGnHT7UOjZJYLtM6j4ZeIzHMttpauo3B/eCctZTLQM+EiQy3EC+yi6d9EK5Ot+c4hn+RX2xWFcitWTtxnFZZkNMORpkVpWk385U1bcTipJ2fZJRFs6XZbAx/B2HI4P3KJkfvy/8AKcbEGBeUyPRSId+xCEV2a8ezVKC25LY8lvnUrGXfdws43jxvTnbobzZK++6wrbbTbCfOCoEuqkXCiFbybpfkV+ndVWVaGPGyZqzrZJJuAovO25ncQkgkRgiOgIqpCnbqmtEswwuo2Z5JihZDj3uC343I94XGQcll7zExttRbGODJEqBv4qpdy+riFkiY3em+ss/Izj6WZ6xswmpW9vjICSrhBs3cz2eOu3T10QojvSLIzs2WXOLCCHmLeVS7/jEreypvMIQkyBGJaIDqK4mxxU0VfEiUS2j6d5fkHWGDkt5t6wMeSHClzo6vMObp8QFVuOqNmZEjbzm7XTau3t7KDbhw7rhPSrPpN5Y8o9Im3aXBHe25vGZo3FL5sjRN5kiaLx9VBYMUg5djOM4RYoNrCXHGODWQyHHRbKJ82JKogRIp/OEQ6Ci9lEL7QKBQKBQKBQKBQKBQKBQKBQKBQKBQKBQKBQKBQKBQKBQKBQKBQKBQKBQKBQKBQKBQKBQKCCvX44n3ifZWs2PYr5drQrIxFAoFAoFAoFBZYP4mz94n2KrXbVuzZDPUPRQKBQKBQKBQKBQKBQKBQCESFRJEUVTRUXiiotBGTcXxucmky1RJHHXVxhsl1XvRVHWslua+3ZMsN+nx3bbYnxIaR0p6evou+yspr/Bk63+0MazRrcsfvK93DcE/uwi/8EMLCRz4hzYZdyMSFTT4yQi/RrL/AFHJSk0nxMP9Iw1rG9HVLO50pZINiZPf0QdVbFZyKIr6k5deY1s/cs8j1PDY+/k/E+C6XT1FdmZX5C7lWWSp8nCp+Mj7lnkJ4fd+pk8rWHpbk4OKQZ1ddOO1DJw+Hr1d0X5K9fGWfp2/TxPH9Oyfq3/Txttvp9lOmx7NribeiJoAAB8P1e4lrxOqs5sdr3Giy8+W5+SOlsmQqK9lt7PTsTzOifIiaVMayI2WW+Qu4dM7cl/lfLnSC3uArbuRX0wL2hKYKovxK1SNdP3bPIieGWztvyfi/Y/Y3RLp+1xeiPSzXVSN6Q6iqq968tW6TxHLOyaeJNvCcEbYmfHKUh9MMAiEhNWSOSpppzkJ9OHpR1TrFdrMs/vSzW8PwW7LY8/nTcGxWSAW6Db40QtNNWGW2109HhRKw3ZLrtszKxZhst7MRHibteGQoFAoFAoFBF5TYWchxy5WN50mGrlHcjG8CIpCjg7VJEXhwoKrG6PWSJi+L4/GlOtMYzdI94B5BFTkPxyM1Rz0IZOr2dlBq5B0dfnXO9v2jJZdktuTae/7Yyyy6D6qPLcJtxxNzKuDru29vwcKJT8Hp5ZoV+bubKqsVqxtY6FuNEJryrLimOqrxVdC2qi91EK9auikeE1ZLe7fZkrH7BOW4wLQYtoHMEycZFxzRTIWjNVRO/vomqeufTyHPyO73w5bgO3ezlZHGUEVEGyIi5or2qXi7KIREvpA0MDHFst6kWm+4zF8jCvDbTTquR1HaQPMOIrZovanoWiU7guDsYrFmqc126Xa6yCl3W6SEEXHnVTRNAHwgApwEU7KIfN3wKJc8rXIjlONvLaX7PyBEVHlvmpq5qvHcmvZQVuH0KsEPphPwJia8LNyeGRLuSiCvEYPNuj4fZ0QWRD9GiarZf8ADo15yLHr27INp3HnX3mWRRFF1ZDXKVCVeKaJx4UQgr/0vnz8tmZLasmmWOVOjNRJIRWmTQm2ddPE4hKi8e6gsmHYna8Tx2JYbYrhRYiFo68SE64bhKZmZIiIpERKvZQV93pNZJFlyy0y33H42WTHZ76qIorDriDsVv08swQk1oNGV0kujc2JdrJlcu1X5uA3bLjcEYZkJMZZ4Nm407qKOoie2n6FEtiP0dskbHsdsseY+I2G8MX45R7TdlSmSMi5qrpohq53diIlEJ/6HRv8QPpn5g/M+6fc/lNE5fL8z5nmbu3drw0oNK39ObZFhZZCdkOvxsukSpE0eAK2ktrlGDap6B7FWgrMHojcGRsnm8wnylxl1srAPIjgDDLabVaMdpc3cGg7iXUUThRNUrI6PWSVjOT2CTJdcZyS6yLyr+0UONIfICHlfeK2nwpqlEJmZhfnpOMS5twdfl40ZOo8oiiyTKOrBE56FXduXTvoIjJumM66Za7k1rySXYpz8ILe8kVpk9zQGrna4hKi7i7qBa+j9itS4qkGU+I4u9Kkgrqi4cl2YG103j0TjquvBKCezjDbbmGOvWWe44wJkDzEphUR1l5otzbgKuqaov6FBE4l07mWnIX8kvt9fyK+ORRgMSnmWo4MxkPmKANNeHUj4qXb+jQXSg53dOjkS4xLjbnbxJbtN4vDl5u0FsGkGRzFZVI5GqKQgJR0XUePGgsl0w6LcMxsuTuSDB+ysymW4yIig4ksEAlJV4pt04UFQh9D22HocBzIJb+HW6d7yg4yTTKNg6hq6AFIROaTQmSrsXh8fGiarPa8CiW9/KXQlOGuUuk9IRRFOSpNcrQNO3hx40QrZdFiiM467Ycik2i7Y9EO3t3EWGXlejOEpKLjTiKGqKq6UTV9W3olDgW+VbhvcyRDk3eLfdr4tE4kuOSE6SuIIqXPUB3a9mnBO2hVsXXovYZw5jtlOsOZisdZRiIryOQSOKjWv8I5qRa+miKt0+ldmd6hwM2kPm9MtsIYUWKQjy0IUIUe17d21wvs0Erh+HRsZ998iQcj33dpV4d3oictyXt3Njp2iOzgq0ELk3TSbPyR/I8eyGTjl0nRhh3M2GWpAPtN+wu11PA4KcEMV107NKCPkdFIjDGNBj97lWR3GI8iNDkNNsumfmlQnjPmCo7jLcq6J30TVnHorYjxO6WSbPlzJ13lJcZd7cIUk+cBUVt0NqII7NNEFE7NaFW1jfTSXDyRMkyS/wAjJbsxGKFBN5lmM0wy4urmjTKbSM+xSXu7aIRMDoe3Gft8F3IZcjEbTO9423GyaaQG3hMnAEpCJzXGwI18BUTVNWTpXZrVl+RZUL7j9xyEFbLeIokdsvbFtU4ruUR119FEJnCMVj4nitvx6O+clm3gQA+4iCRbnCc4onD7egqF56LnMm3kLdkku1WDJH1lX6zNNMuC86enOVt403tc1E8WmuvwcKJq3L70pdeuvvPGL9IxiQ7Bbtc0I7TT7b0ZlNrWgu+w4A+FDFdUTsohsW7pPY7bJw5yE+42xhrU1qKwSCSPrPa5bpurw47tT4J2rQaln6MWO02a02qHLdFm03wb+BqIqTjoCbYNF+pFskHXt8NCrTndFHpMq/I1lVwhWnJJLsq62yM2wKHz+BgjpCZoiim34KJqkn+juOO5tj+ToZiONwGrfbrboKsoMfmckyJfFqHN4etEWiE5iuHRsdl32SzIN8r7cHLk6JoiI2booKgOnaibe+gjJ3S+zzupcPPJL5uTIMZI0eGojykJN6I7r27kRxdPloIqZ0WhS4Vxtrt4lJaLxe377doIA0gyFfNpxI5EqKSABMIuqcV1omq0TcOjSs2tuVlIMZFtiPQwjIibCF9UVSVe3VNKIVCy9BMftPT284axOeIb24Lku5EAc7wKCgKCnh2js4fCtE1W7MxvUTBLsFh5pXhiA4NuVkdzqvC3oGwdF1LWiHK5HQu+B0xkWVvJrgcM4hSysXlo/wA5KT+VI2RbeapK+ifba91E1aGLY7nF86gOy3r1Mx7JG8dt3npnl2nFM3E0fbdZdFA3bhReGiiqUFsyi2YzgfS5/C0Zn3aTeIs1uMjLDkh+VMe01MyaEhbJXHhUd3cnDVUoJC39JGJHRWJ0/nPnDN2OyU59pBMxkc8Zbumq6F86ijr6KC0Z9h8bMcTnY5JknEZncrdIaRCMeS8DyaIvDirelEI//DO0NvYgUV447GHI4MJhERUdRxlGV5ir38NyqnatBEf4IY+dotttkynXgtt6K+A4oihGrhqZxy/9WeqIvfwomrNeuj1tulpy62uXB5sMulsTJLggCqyTBtmghr2ovK76ISA9MrQ07h6xXjYZw5HBhsiIqj3NZRklcX08NyqnatBs57gw5jAYtcq5yIdp5iFcYcdG9JYCYOC2ZkikCITf2tBsXPDo0/MrLlByDB+ytSmWo6Iig4ksUElJe1NunCgq1l6HWG04XkGMMTHiXInCOZcCAOaKLpsARThtDjpr90tE1bF46Uy5OQQb7ackl2WfDtLVlU47LDnMYacV3UuahIikSp2eiiFNs/Rq9u3fJrTKvM9kIt0gZDYsgJltFO5PNurMcQEQQc47EIddE0T1opK0N9FzJy+vzslmzpeS25YF6edaYRHT4o28AAIo1ywXaIDw0oJWJ0oskfIrdfkecKZbrMNkbRRFBIQHYL6/+s2KQ/AtEImb0KsE6DhkGZNeei4cpq00oBpKQzbNRd9A/Moi6dy0TVO3jD0ZlZXf4sqWk682tIYtw0RH2ljtOoBxi1H51Vc8Oqp4tONEJXCYV4hYhZol6dN+7sw2QuDrhq6avoCczc4qkpru+2140E1QKBQKBQKBQKBQKBQVHqP+L49/b9t/DUFuoFAoFAoFAoFAoFAoI1ptx2/vvEKo3HYFptVRdFI13kqfYoJKg+HyUWHCRNVQVVETt10oPIOZ4zlMnJrm83Z5zgE8SAYx3iRUHwoqKg9nCt7p77YxxFYaHVY7pvnklb+hNoyC3ZeSzLZLjMONJq48w42GqGg6biRE7DWq+vutm2KTzrOgtui6axzPSVaptSgUCgjbS24zJuLJCqB5hXWyVOCo6KEui/DQSVAoFAoFAoFAoFAoFAoFAoFAoFBGZDjttv8AbxhT0NAbeaksPNFsdafjmjjbjZ/akJD8nCgk6BQKBQKBQKBQKBQKBQKBQKBQKBQKBQRt7xuy3zyHvSP5j3XMZuUHxuBy5UfXlOeAh3bdy+EtRXvSgkqBQKBQKBQKBQKBQKCMv2OWy+hDauIk6xClNTW2ELQDdY1VvmIntiJLu2rw1RKCToFAoFAoFAoFAoFAoFAoFAoFAoFAoFAoFAoFAoFAoFAoFAoFAoFAoFAoFAoFAoFAoFAoFAoIK9fjifeJ9lazY9ivl2tCsjEUCgUCgUCgUFlg/ibP3ifYqtdtW7NkM9Q9FAoFAoFAoFAoFAoFAoFAoFAoFAoFAoFAoFAoFAoFAoFAoFAoFAoFAoFAoFAoFAoFAoFAoFAoFAoFAoFAoFAoFAoFAoFAoFAoFAoFAoFAoFAoFAoFAoIqdleOQfPpMuLDC2xG1niZaE0jyIrW4e3x6+HTtoJWgUCgUCgUCgUCgUCgUCgUCgUCgUCgjbFkllvzMl+0yPMtQ5LsKSWxxvbIYVEcDRwQVdqr2pw9C0ElQKBQKBQKBQKBQKBQKBQKBQKBQKBQKCo9R/xfHv7ftv4agt1AoFAoFAoFAoFAoFAoFAoFAoFAoFAoFAoFAoFAoFAoFAoFAoFAoFAoFAoFAoFAoFAoFAoFAoFAoFAoFAoFAoFAoFAoFAoFAoFAoFAoFAoFAoFAoFAoFAoFAoFAoFAoFAoFAoFAoFAoFAoFAoFAoFAoFAoFAoFAoFAoFAoFAoFAoFAoFAoFBBXr8cT7xPsrWbHsV8u1oVkYigUCgUCgUCgssH8TZ+8T7FVrtq3ZshnqHooFAoFAoFAoFAoFAoFAoFAoFAoFAoFAoFAoFAoFAoFAoFAoIjLspteK45OyC6qaQYAIbqNjuMlMkbABTVE1IzQU1XT00EN006oY/wBQbVIn2ht5gojqMyYskRRwVJNwl4CMVEk7OPctBv8AUO8T7Lgt+u1vNG50GE8/GcUUJBcAFUVUS1RePpoOZ5H1dyWPe+ndotrgKV1O0lk8jlgSf95qKNspqnzZOC28XBNdNNKJSD1+6n5Vd8tkYndmbZBxeS5b4FtWKzIWfLjBueF513i2inoA7FTt49nENibeOpd8ziDYIF3DFjXHY13nxjhMz1GW5INl1rUjDgOiJqhL2eughYnU7N2cEdFyWzNyiZlBYtbJxsA00JKaCjxMhw4IJLpqvFU11SgstgvWaY/1DiYhk13HIIt5guyrbcvKtQ3W34y/OskDPgUVDxa9tBSZ2Z9VmsHkZsGTspGbuhwRtHu5hV5Yzlip/KN2vZx9igv8DqByeqWT2C83OLEtkGPAO2NSDaZVXH21J3QyUSPjpw7qIbuduZs7LhN2W7Rscx8WjfuuRPDHfIS1QWWW23y2Iha6kSp6NF9IUmN1UzN3p5bzZOPJyO735cetV4RpUjPN8xRS4I17O3aK8E4a8ezVKJTdqv8Am2O5weJ5FeAv7Nwtb1xtdy8q1Edbejro4ybbPgIdPEi6a91BUMW6m51twyfIye35AWTTmIc/HW4zLUqI29u3v7mDU1RpB1LcCJ2UEp1MyzqTjDN5yN/IYVoiw5Qt2HGTZjPLcIyKAq4TqrzxItxFtHs2/HQbmf3LqbbLvYXbZlTUaBk9yZgx4RW1hxYYvgp7ldI9Xtu3vQdaCQi5leLD1Ni4tlGQRXreOOLPdmvtsQRemlPJoSTUl2/MppsQu7Wg6Y06062LrRi42aIQGKooqi9ioqdtEOUS731KyrI8qbxS7tWe34saQ4sZYrUlZ80W+Y4Drjv72KFoCbF79aJa03Juqd3z6zYrDmN445Mxxq6XjWM1LOLJSQbbqtb9RXUhFtNyqOi69ulBpP8AVvLLXhd3hXKRFXLbdfQx1u6uALUYueu9uYbfspo0JqopwTRFXvoLB06zC9Hm9zw+65DFyoAgN3S33mK2w0uzmch5l0Iyq2iiaio9+nb2pQUu3Z31TPG7Flj+SNOQ7nfm7S7aUt7AqjRSTaIvMIuvEW/uO/toLVLvnUvKshyocTuzVogYs55OLEKK1IWfMBvmOA647xaHdoCKC9i60Gjml36u25nGbkl/atJZNc7fanbItvYe8g7MbXmlz1cJXkA210Thrr28KD6yO/Z9a8xtGJSM4h21TtT06Xe5MCMDbzySjEARpxwRD5tRHgfHbrpxoNuwZd1Jyrp5FlWx6JFuJXRyDNyIQBY42+ORCc9hl4kE1XREQezt7O4JDpHmd2vF4yqwz7yxkYY+9FSLfY7bTSPhLbMlFRZ+a1aNpR1GglL5l8u19RoltkSBZsKWSbc5yEI8CjOgm/fpuRBBS4a0Q5ZH6z9QJOAZ9kJuBDl2t62u2RkmWlViNcHxURNNFQ1VhweJUTR0a8dQwd6lYTY7DdYky23b3p73ajGzIX+TRUdj6kKkTfj3ejWiFZzDKuoq3jqDIsmRNW+2Yc1GdYgrBZkq8rkIXzFXiIVDxoXcX6FEpeH1GurGUWNq6SwCzPYl79ua7AT58FFTc3aIqJt18KcKCmROsmfyemGc5K64EO5WuZD91NEy2vIjy3mtAIVRd68p3TUuPx0KLXi2a5S1m0nG5GRQcuhe6Xbl70gsNMFFdbPYLbiMuOtqhdya7vi7QqOTdcMyg9I8cucF8HMouTbk24yuS2QtQ2pKxt6t6bB3uuNgK6emhR0HqDeczXPcYxfHbwFmC7x5r0mScRuZxiiJjoDih28U4FQVSx9Sc7jxrRcLvcG5kBrKZWO3p1I7TKG0SC3Ge0FPm0BxCJdC79F1oLJesrz+fmOVWrERZfGwW2K0zGeRsQO5zTQ0cJ09vhaj6rs3dqfFQa2EZfkTHU17DLnk8bLGCtizimMsMR3Islt1GyYJI67NFFd2heLs+MKf9OOrP+HX07+lDPJ8/wCU90+7Y/s+c8tr5jd6OPsUHRoHUDk9UsnsF5ucWJbIMeAdsakG0yquPtqTuhkokfHTh3UQyZvm0mw5/g9vOcxDsV496LdHH1bEF8tGA2PnT9j5w+5ePZQVq5dY5tvf6nXCPJj3O0401afcSNbDa5s9pQLc41xcHnqmvi4aKnCiW41d+pGI5Fi4ZRe2r7bsmf8AISo6RGoxQpbje9pGTZ4uBu1Bd/cmtBT8gy4ZGJXbIpttg3PNo1+mWjG5T0Rg3GWYZc3euo8RjtCZ7l7F0oO14TdJt0wmw3WYvNmzrbElSSFBHc68wDhqiJoKakXwUQ5jNyrqjY7tYZF5vUJy43m6NRXsFZZYM2Yj7hCjoSG1J8lAB3KZeH5NKJZup+S9RceC95AWRQ7Fb4BgNgsbjMZ8rkIoPMIzMucikRKm0NFRE+OgslpzO9TeqkOyGYhaJWKN3koyCKqkpyYjSkjmm/TYummulEIFrqHlRdLc3v6yQ952W5XCLb3eU3oDUdwBbRQ02lohLxWiUk91Gm2zObrHukgUx+2Yy1eXG0AELnq7tJULRFVSTwiOvbQV3DMm6rZbgt3vLl9asdztFwmA8wsBmShMtxWH22PETexQIyTdxVdePZQay5n1Mt/SJvOpmRsynbgkNY8XyDDKR0dlC25q4ikjmoKqcRTSg6teMogOYrerlYrhGlvQIUh4HY7jb4g42yRhu2qSdo9i0Q/Onl4n3rBbDdrgaOTp0Jl+S4goKE4YIpKgjoicfRQcsu3WHKYPT2/zmnQfyJL5cbdZ0RoPm4sFOe64TaJoSNMNnqq96prRLrWD3OZdcLsF0mmjkyfbYkqSaIgoTrzAGaoKaImpEvBKIcqyfLOpR3PqFJtORNW634cLTkeAUBmQryHG5yjziUVHiK8dC7aJSGQ51kU7JLTjcLJomKCtkau9xu8pqO6rrzyoAMNhIUW07zLTjpQftkzLqFl2FWWZb50OyKLstnKMjUWXW2EhKogTDTxbC5/tKXsjQRp9T80Y6Y3y6DcGJ020Xtu1wr80wAtTY6vtATqN6E1ro4Q6h4fR2a0EtL6nX1/rtacSt5CONfyqLPc2CXOmx4ZSnAFxU1HlcxpFRF7ddaCOZ6wTk6V5HdJF5hhlMGTNagMkrAu7WXtjSIwvteH9TxoJOTkee5NlkPGcfvDdiCHZY90utyWK1KcdkSdEBkW3fAIfbKqce6goWAF1Zj4bmF8tl4iwFsd0uEiRbUiA83NktIj0tFcc8YN7dBb2cdddVoOhwOqcqVldkefeGLjc7FCv81lQRVbdE0U136b9AHVNE4LQUyL1lz2X0wznJjMYdwtkyH7oZJlteRHlvNbQJFHQ15TvaXGhR1DKsmvFv6lYLY4rohbb57194tKAkp+Uii6zoSpuHQ17u2iHOrt1nyqD0tk3Jp4H8ok3WdDtyo03o3Fgkrjzqt6IJI2yGi695JRNEvLynqNeMrxPH7NeGrW3eMdautzmlFakGDi+042B6DqRbR0XwprrpQaBdTs6tNqlrdpjMiRiORR7fkksGG2xk2qUqCEhQ/6I9xJ7OiUE31Fz7KIORXuFYZAMw8ex1+6zjVsHNZbqqMVvU0XTQR5noXvoNOJnWW5lfLLjWMXyPbSGxs3e+3ppliYavubQ8uDRqrQKhLqWqa/BpxDVk9UM1h4pcY8t9n6R2HIY1mlzmmRRuTHecHR3lluECMF4onZQXiXk14b6wwcaB0UtD9kdnOM7B3K+EhG0Lfpu9nu10ohUB6kZatnvUnzQc6FnS2COXKb4QOe0HL004rtNfF20Szp1Tvcrre3jsUxHE44S40k9gkr0yFH50jaem9OUTgAqJ3otBXLZ1cyw4lnzCTkcB233a6BFfwwG4/PjQnniZB3miqyCdHahqipouvd2UHoCiCgUCgUCgUFR6j/i+Pf2/bfw1BbqBQKBQKBQKBQKBQKBQKBQKBQKBQKBQKBQKBQKBQKBQKBQKBQKBQKBQKBQKBQKBQKBQKBQKBQKBQKBQKBQKBQKBQKBQKBQKBQKBQKBQKBQKBQKBQKBQKBQKBQKBQKBQKBQKBQKBQKBQKBQKBQKBQKBQKBQKBQKBQKBQKBQKBQKBQKBQKBQKCCvX44n3ifZWs2PYr5drQrIxFAoFAoFAoFBZYP4mz94n2KrXbVuzZDPUPRQKBQKBQKBQKBQKBQKBQKBQKBQKBQKBQKBQKBQKBQKBQKBQRuSY7aMjskuyXdnzFumggPtaqK+EkMVRU0VFEhQkX0pQRuDdPcXwi2u2+wRyZakOc6Q44auOGemibiLuFOCInD9Gg+Op8CbcOneRwoTJyZkm3vtsMNopGZkCogiidqrQcktfTzKY2IYTNnQHnsglZXabjeWxAlOLChtmwyLicdoMsiOuvYpKi0SmWp2ZYJcM3tcHHblc3b/AHCRdccuEFhH4ySJwIipINV0aRpxB139qIvxhZMes+TtdUItyvLRPOfRKLEn3EARGCnjMNx4AUUEe/cieigox4Tlo4bJnRrS67dbJm7uQxbeY7HZMZt3X5rdpqhoW5NO3ThxoJ1Ltfcgz+Jmv0YvEOy4vbZAtRZMZGZ0uXL0Am2I5kikgh9sq6cKCMn4blf+ALdsdtzpX2XcAnvW1oVNxsXrj5jaqJqvhbXUvR8VAyu0tM9Tssm3jBJuVwrnDhM2t1mG2+2DrbG1z55xRVnVVRFINVTT1UGxYY+b4fh+M2XKbA9kmOFb3o94tsSMFxfYk+ZV6MhtaqjjYMqLeg6oKj8FBFRcNzdvCYt2h2mS2lkyr35YsZfJPMt2kfD5ZEJS2FxVRDu7tVWgssEb1mfUgMo9wz7PZ7NZ5ESN71Y8tJflylVFQGVVV2iGvi9Pw0FJxfGbo5bcJtlpwedY8otE6M/d8leitQgKO2peYFXxLmvI4BabTHjQYsgxnIZEHPbVJw+43TMbrOfdgZATIuRktwOC60DEo18PgBURptNVVUT1IHScygXi8sdN5cW2yh8rd4Uqew42qOxmhZJDV8U12bVXRaCH6hWwG+r7V5umHS8ssZY6MJtuPCamgExZpuIq85RAVFvXxIu5N3roLV0Ux6+WHBxh3dhYRuS5MiHbSNHCiRnj3NMKSKqajxX46IVZJuWYJkWbR4uO3K7hkMlblj82Awj7KSX2tpBJLX5oQcROJdya0SjJN7ymwdZLJNulvk3q5jhrQ5A1bGgdeRTmnzDaZHbvQX9g6B3ceyg1JuA5Re8OvOSTLG4Vwm5MzkDGOSBHnHBjJykZcbLw8w2jPUCTj6ONBuN5S3jMm+5pbsILHMciW1uBBiuWuNAnSblJfHaS7UB1GBXYJJuVO9EVaCqzbjcrL0qxu0S8Wv7DmP3SPeLzcJEMAYVAfN5/YfN17Xdo7hHXv0oLxHueV4XecyCDjlyuwZK/71x6bCYR9lH5LKIoSSRdGkbNE9ruT4NQmc4suX3DH+nQzWCnXqDkNnmX04wIoN8oHPMOrsTajYEXtdlBG9SraI9VbbebliMvKrG3ZnIpsxoTc0RklIUhVReUQRUHXjrrxoKnIxLMY2G2dLlYp8nFxySTPfxKPukSmbS4iLFYJoC8QtmJqoa/bJrpQXXpREusfqFl05/GpVgtV9j26RaG3GW22m2YLZR+U4jRKLTpIaHyu5NdeziGr1aw3JMk6jY9Egx3Usc2G5Cvs8BLY3F8wEh1vmIqbSdFnYnw0EHnGG5LIs3VqPBtEhz3pJsy2lppovnwjm1zOSiJ4kbQV107KCz5PhtqsHUnCb7YceZhWu2tXp69SLbEaZER8iiM81WxBNVXcgbl7VWgocHIL1dsXzuW3iV+kTM6Jxy2vsRAOKMVWeVE3OcxCVdqruUQX1a0HyxZLx1CuOAyrXDkt4vLsbdrvsww2ijMGWXmGt4ESCrxRdo8ddpcU7aCYy/DsmfxHqvEiWmS47dLpBdtTDbRKr7TbzCkTIoniEUBez0UEpjlnlTeoCXfG8Ql4fYGbVJjXRqRHZg+ceNPmAGMyRCqgS7t/wAXwhSLV0vzFOhmROz7ZJPJJYQ7fa7Zyy57UGLPbfIRb9pOY4TjhepEWgt87N35vWh+8M45ebra8UjyLO17ujA+vvBxxFfcVVdARDlaIn2y99BG4zAXIumnUnG5cKTbLrHuEm7g1NEWDaKQiTImq7lUC+ZTd6l4KtB+w7FmV26B3a8RAdkZDlk33rcGI+ovuxSeEOQ1oqLorDeqCnaKqnfQZ7ZIk2fO7bk9n6fXiBjMezvWyPAYhtjLV/nC6RuscxFAV103mW4tFXjQZpWDZRH+rzFshW95y+PTWpj9vaFXHG0duHP26Cn2japu9HGgZfZhb6l5dLuuDTcoiXWFDYtMhmG0+226DCi4vOdUeVxJPEHHh6qD6tnTi/K90jtmTWxLrGtMe8BexebGTGYR5hFitPaobfg0EB/VDwoMd76WXGWXVuzWS0jboN0ash2JtpoI8Z5yG1z3QZ0QW+Lo7S/VFxoJV+5ZPn+S4ayeM3OyR7DMS6XuXcWOQ0jzLaiLMdSX51CNV4onZovp0Cv4d09ypyTndwu0B5pmKl5bxqI42SE6/c9/NkNovbubBtsVTt1Wg7FgUKbD6fY7CfbKNOj2mEy606KoTboRgEhMV7xJOKUQ5JeVzLIxssR/EpsHqVAnspJypqMLMII7LpKZjNEk5rRNL+9d6qvD0ko3JMZyCTM6gwJmIz7xk94kPrYL8rYnEatvAmmgkOLtaIAFU2B4iVUH10E9Eud+s+f2XKHcUvkqEeIs2p1iLEQ32ZQTVMgcEzbFNBa19rXRR4caCuDOyVnprmOOOYbkCTL9OnTYj3kx5INSTEw5pczciogru2itBuLY7vn/AFDsF1hwZLWFXa0QVusl9vQDahPm/wCVJRIg1cdbBFTd2caDoOI2W7xrP1EakQ3WnLjero/AAxVFeadjNC2bf3QkQqiKlBVb3i+QufVutVkS1SX7syMLn2wWlJ/RuUJmKt9vAUoNWPjUy5ZJebxjWGysUs30dnQJEV5hqGc2U8C8kAiMEaKqL9t3/JqHU+mECbb+neOQprJxpka3sNvsOIomBiCIoki9ipRDjuOdOMqdjdR7jc4D47Gb5GxeCbaobjtyE1dfaFU1VXBBpsVTtTVKJdgxR48f6W2Z65sOtHaLHGObG26OisaIKuBtJR8abFTRVTjRDitvvt+uOH5w79Eb/IuGdG9Jt8hiGJxRivMoENFcVxDLQF1UhHT0USkY4224XOwZ5LxGTlOMXLH27akUITM+RGmRHlTeUdVNEAxFUQ0X4dKCbtLmcWDF7Kd1xRuTjtxOcl/xu1wI5vsNPrrDRYrSADnhTR3w68ePHhQVu54tlz/THL0tVhmw7fOu8WXjWNutr5hllt0CdLkCqq0BkmvLT2dF+Ggs1owC9WbKel7hxnJL8Zb5Nya4iO4Rm3GKJETpomnicXYGvaiJQQjHS9Hej+UrJxdtzK3pU84DjkMCnEJP6tK2ajzOI+zotBPIN+wzN42RHYbjd7XdrDEgPjbGPMSI8yLp4HGtRUQIftl76ClYPlWXBguaWZnFrjNuN9udybhORGxejMSJQo0+1IcQvmuSXi3FwLXtoJTIOlmUvZThOPMsOlZW7DHtWRXJsV5KNMvc+Q0jn2qu8naPqKgyZdhuSvYh1Whw7RINy53SC5aWGmi1faaeYUiZFE8QiIL2eig2srz12V1IwC/SsYvlqttslTYT7twitsoT11YGPHQFR0xXQkVS1VOHZr2UEFjfTbLnMZzubdLa+MhuPcoOMwCbVHTWYZPPvAC8VVz5sBJO1EVKCXkXW54z1Kwp5bRMuBRsQbYuMGG1zZbYoSCRCyqipKDqChCnHTX0UE7i2E3PI8bz6bfILtrdzV91YUKWm19lhprlxTeFVXYaF4tvdpQVvAbLkF66J5ffpTRTL/k0U4zAtIpuOs2+P5NgURNdSUwNeHbrQSFpsVx6e5JZMlh4xJlWifjse3XiJZ4olKYntqLhOuRw2EanptIu3XXVeHEI27Ytl8rCr5f3bJLG4X3JYt1asjYcyU3CjkKBvBF4OKKLqir6KCVk5deneqkLLRwjJUtse0O242lgt89XTf5qEg87Zs29+7X1UFRF7JbhjGbQLTYp4ZFGy9nI2bdIY0dRicfNj72xIl3D5ZVPu0VNFXuC9W3p1crNleARUZekMQ7fdUvlzEVIfOTW0JwzPimrjpFt1oKtjuK3O3Wmy4ixgTY5ZBuAhcMolWyK9CKED5OLICY4J7yVtRQU9pO7uSg9GUQUCgUCgUCgqPUf8Xx7+37b+GoLdQKBQKBQKBQKBQKBQKBQKBQKBQKBQKBQKBQKBQKBQKBQKBQKBQKBQKBQYJ06HAhvTZrwR4kYCdkPuKggACmpESr2IiUGs1kFjdlQ4jU9g5NwY81BZExU3mERF5oJ9sGhJxoJCgUCgUCgUCgUCgUCgUCgUCgUCgUCgUCgUCgUCgUCgUCgUCgUCgUCgUCgUCgUCgUCgUCgUCgUCgUCgUCgUCgUCgUCgUCgUCgUCgUCgUCgUCgUCgUCgUCgUCgUEFevxxPvE+ytZsexXy7WhWRiKBQKBQKBQKCywfxNn7xPsVWu2rdmyGeoeigUCgUCgUCgUCgUCgUCgUCgUCgUCgUCgUCgUCgUCgUCgUCgUCgUCgUCgUCgUCgUCgUCgUCgUCgUEN9E7X9Mvpdq77193e6du5OV5fn+Y126a79/fr2d1BM0EbkWN2XIrYVrvMfzUEzbcJne43qbRoYLubIC4EKL20GS92S2Xy0yrRdGfMW+YHLksbjDcCrrpubUSTs7loNxpsGmgabTQAFBBO3RETRO2g+qBQKBQKBQY5UZmVGdjPjvYfAm3Q1VNQNNpJqmi9i91BgtFpt9ntcW1W5rkQITQsRmdxHsbBNBHcakS6J6VoMGN43Zcassey2WP5S2RN/l4+9xzbzHCdPxukZrqZqvFaCSoFAoI2z43ZbM9cX7bH5Dt1klNnlvcPmSDREI9DIkHVE7B0T1UFfyXpRi9/mTJbzs+E7dCBbwMGY8wE0G2hZFuQCKoqCNht0FE+WgtsSJGhxGYkVsWYsZsWWGQTQQbBEERFPQiJpQZaBQKBQKBQKBQKBQKD5dbB1o2nE1AxUTTs1RU0XsoNOyWS2WO0xbRa2fL2+GHLjMbjPaCLrpucUiXt71oN6gUCgUCgwToUWfBkQZYcyLKaNiQ3qo7m3BUTHUVRU1Re5aD5tlthWu2xLZBb5MKCy3GitbiLY0yCAA7iUiXQRRNVXWgwY/YLTj9njWe0MeWtsMVGOxvNzahEpr4nCM18RL2rQSFAoFAoFBDYvidrxqNNj25XVbnzX7g/ziQl50lUU9uiDoPDglBM0Cgjb7jdlvzMZi7R/MtQ5LU2MO9xvbIYVVbPVsgVdqr2Lw9KUElQQzuJ2t3LmMqJXfeceEdvbFCTlck3Oauo6a7t3frQfOXYpFye1jbZU6dBY5nMcO3SCjOODsICacIUXc2SH4h7+FBv2e0W6z2uLaraykeBCbFmOyOqoIAmicV4qvpVe2g3KBQKCPh2C0w7xcbxGY5dyuwsDcH95rzEiiQM+EiUB2ia+yia99BIUCgUCgUCgUCgUFR6j/AIvj39v238NQW6gUCgUCgpfWDNLphmBzcgtbTD0yM4wANyhMmlR10QLVANsuwuHioKLeOt+VvzcJx/FocCXk2RQIs67C+DxR43mmQd8Ig6BCgjvcLcSqgadutE0SXXPrBf8AAis8OxRYs24zgkPyhktumIMxxFdwi242qa+JeKrog0IYMo61Xy39FrJndsjw3LjcXGWZLLwOlHE1RwXtgi4Bpo4yu3U14emhQufWLKZufWDDMTiQpEyTGZk3+TJbdcbjo62Lx7Ebdb05ba6+JV1UhHtoLf1gzS6YZgc3ILW0w9MjOMADcoTJpUddEC1QDbLsLh4qIchvXXLrrZcUt2VXCx2Nuy3QmxhPoLxESvNk6GoDLUh1Bte1KJosuSdZc8mZbCwzB7VEk3soLEy4yJe5GgJ5gZCi2m8EERBwfERLrrpp30KJbpT1evmTOZBY8jt7NvyfHkMnmmd3KNAUgLwqRqigYoi6GqLqmlBzyH9YHrZMw6dmDFlshWG2vjFlyFB9CF0laRERtZW9eMgOKJQosVo68Zj9KsKh3mHb27JlkZlxZDDT4OA88RsbBM3jDwvCCrqK+FfjoUbuRdasta6hZNj9hiQXrTjNrl3CXKfbeNzmxYiu7dQebHb5ggbVNuvbxoUbLHWPJ3OgcjqEsWF76acQBjoDvldFnBG4hzeZ7Ba+32/JQYbV1pymXm+CWJyLBSJlFoZuNwcFt5HAddSQpCyquqIh8wOiEJL28aFEU318za+dSrrimJwLbKjseabtRvi7veditr4icR9tvYZgSpwTw6UKNL/GTr99NvoV7hsf0h2c3y2ju3byudrzPN7PY49tBbLB1Sz0+qlqwfIIFvjHIt/mrj5cXFcB/km5tbPnOBt1FO5fhoOvUQ491R6p9QrH1ItWGYjb7dNfukEJLSThc3K6rj6Em8XmQQdjGvFO2iU3Ycw6kWnHchvnUm1QYEa1MBIghbSUie0RxXQLV5/RdUbQeztoOal156zNY81nTuO25cMefVkAQjR7ajit67+apJ4xUN/L26/a0KLf1S6z32x2LELricWJJTKU3NhPBwtqGDRNj8261tLV3QtVWhRE2DrF1Xb6nQ8Kyy1WqE4+w/IdSKLpGiNxHZDe0/MOhxJpNeHZQXLoV1GvefYlLvF4YjR5Uee5DAIYuA2rYMsuIqo4bq7tXV76EsOZdTL9ZOrOL4fFYinbL22JynnQcV8VU3B+bIXBBOAJ2itBHZX1dyS0dUJmKRo0M7dHtEi4g64DqvK6zEcfEVIXRHZubRFTbrp30EOP1gL2z0UTNZcaEl+kzigQYoA6kYiEtVUgV0nODQkvA+3ShRqW/wCsBmUlzp0Jw7ciZdIVm5bWn/mxS5FD+Y1eXavLHXxbvF6uFCi0XrqvkUHrZGwVqPDK0PQ3JJPmDqyd4Q3pCIhI4gab2kT2OygxdO+ruSZL0kyfMZ0aG3c7L57yrLAOiwXlYQSA5gk6ZrqZqhaGnD0UFWj/AFhs0dg4LIKFbUPJ5j0aeiNP6ADUsI4qz8/4V2Gqru3caFHoWiHmKR9YvMbh0vuF4mWy0vOHc2rO7FJmQrBxpMR9xxCHzG5SXlontaaa8KJo2ctvmO9J+pdqs+F2mO5NlMtMXCTPclyzjsSHkQGI+54Ub8Kbl7e1PXqHbOp+U3DFcDu2QW5tp2ZAbA2W5CETSqToAu5AIC7C7iohRcp6x5Paei1kziNFhHdrk4yD7DgOrHRHUcVdgo6Jp+9ppqa0S2upfV2+4xgGM3m2RY0m/wCQLG2RHQcJr51jmO7ABwD4GQiPi76CxdHM9l5zg0a+Tm2WrhznmJjUZCFoTbNdu1DJwk1bIFXUu2iFU6o9U+oVj6kWrDMRt9umv3SCElpJwubldVx9CTeLzIIOxjXinbRKHtHWbqoxmF1xrKLXaoky22qVcdkYXi8bMfntIp+YcFRXhuROPrShRgxHqj9YrLbMN4seP2KRAMzaFw1cbXc2uhJtOWi0Gab1d6zzc8vuL4tZLTPOyopuA8jgOK2OxF8RSWwJdx6cKDBI+spenumD+RwbbFj5BAuLNvnxJCOuMbXm3DFwEE2jHVW1TRSXTRaFG31e+sFfMPOww7NGgyLhPgBPuSSQdMG0eROULaNutqnETVdyrw0oUbuVdWuodw6hT8J6eWmJKk2lpXJ8ycq6KooKls8bQiiE4gcddV9CcaCa6RdXLhmlpvbd1gtwMhsBbZjDW7lFuQ9qoJERDoTRCQ7l+HjQcxjfWG61ScQl5czZrIVihSUhyJCg+hI8SAqCjayt6/vw8UShR6AwW+y7/htlvcwG25VxhsyXwZQhbQ3BQlQEJTJE+FVohxqz/WSvK4ZlV7vEWCM61yWYVljMA6AvPv8AM05qG64pIAtb12qPBF9VE0XkOoGW2vozKzbJo0OPeUjLJiwmW3QZDnKgRBdE3TNVIjFSRCTgunBeNBD9FesuQ5sxf277EiRJ9rYZlRW4wOtibTwGW4kccdVewV4KnAqEwpln699brli8zLY+PWiVj9teVm4ONI8DgKAgZKglJItEF0VUkBf0FoUXXLeur0fpXZcwx2I05cr5JCJGgS0JwRdRTF4VRsmiLaTSiK6prqi0KMFj62365dEbvm/loY320vEw5GQHfLbkcaQdQV3mfvbyfb9tCjJeOseTwuhttz1qLCK8THAB1ggdWMiE8ba7RR1HOwE+3oIDKesPW+yY1Cyv3LZvo7NiwXmpJI6Rq5LjtuEnLGUhIiOESJw7PloM0nq31stmBScxvFmszFvdjRJFpcbR0uYst1vbzASURonKcVe7j8lBs9Vev96xKzYsVrjQn7zeoDdxntyAdJpptwB27BB1svE5v01JeA0KJvFOq+RXfrFc8Kkx4YWqFDSS082DqSFNW2D0IicINNXl+09FBm6bdUsgyfqJmGNT48RqDj8h9mG4wDgumLUk2R5qm4Yqu0eO0U40FSwP6xOQZH1MYsMmHCaxufKlxrfMaB5HlRkSNlCMnSbUlTYhaB9t3UKNvNesnUYMoyW34daoLtsw9nzF3kzlJTMRHce1EcaRE03aCmqrt7e6g6Z01zNM0wq25H5fyjkwTR6PqqoLjLhNHtJUTUVINU/TohZ6BQKBQKBQKBQKBQKBQKBQKBQKBQKBQKBQKBQKBQKBQKBQKBQKBQKBQKBQKBQKBQKBQKBQKBQKBQKCCvX44n3ifZWs2PYr5drQrIxFAoFAoFAoFBZYP4mz94n2KrXbVuzZDPUPRQKBQKBQKBQKBQKBQKBQKBQKBQKBQKBQKBQKBQKBQKBQKBQKBQaV6vNtslplXa5vpGgQm1dkPFqqCI+pNVVV7EROKrQVXH+r2L3mQ7F8vcLbJGGdxjs3GKcYpEVviTsfXVDRPh+DvoNG19ecFuMiALQXBmBc3hixLu/EcbglJPsY568N+vBe710TRv5V1exXGrs/a5TM6Y/CaCRdHIMY5DUJpz2DkmP72ip4vg+KiG/k/UXG8dtdtucsnpUW7uA1blhNFIJ4nQVxvYIcV3CnDSg1LP1aw+5229XHfJgxsfECuvnmDYcbRwVIfmyTeqqg8E01Xh6aDTt/WnF5gvosG7RZDcYZ0aHIgug/KjEaBzYrabldFFJF4d3Hs1oUftl60YreLisCJCuqPA4rT5uQHgbZNB3qLxqmja7fuqFHzYeuGDXmZb4zKzYo3VzkW2VLiOsx33lXQW23lRQUiVNE49vDtoUfV8604hZrpNgyGbg8xbHW491useI47CiOuaaC8+nAVTcmuiL6O2hRfBITFDBUISTUSTiiovYqLQc4sGdC63l+c3OU8mMW2QVvtsZvUg5EFdr0kQTRDJ5410XtQRRKJTqdTsSXAvp15g0x/bu5qgvM/fuRt2du7meHSiGpN6u4rHtNluLDU64HkIm5abfCjG/LdBpNXD5Q9iAnbqtBmb6r4YWGO5cclxq1sOFHeacaIZIyRLYsdWfa5u5ez4+zjQYbd1cxaXBvEl9mdbX7FH85cLdcIxx5Yx1TcjotF7Qrp3L9lKCS/wAQccK52O1sm6/cL/HSbCjtNqRBGUUPnP8Ac0Gi9pdq8EoIW3dbMNn3aJBZbnjEuEpYFuvTkUwt0iSiqKNNSF4EpEKinDtoUX6greYZ/ZMVcgx5jcqbcbkZBBtlvZKTKdRtNzhC2OnhBO1aCLd6xYaGMxchFZbsWXO91jFbjmUsJqCRKw4wnjE0RteHwemg+7P1bxe6P3CODE+I/bIJ3OS1NiORj8s2uhGAuaKXFFRKDNcuqmH26xWO9yn3Bh5EbTdrFG1V01eHcKkH2qJw3L3apQaeQdZcVst9uNhONcp91tQNuzo8CIchW2XGhe5ykPhRsBMdyqvBVoUfl0604Zb7TCvCjOl2mdG821PiRHXmQb3qCo6aJo2QkKoQl2UKMhdYMUbsDt7ks3CJHF9qJHjyIbrUiS+8mrbcZokQnVJEXsoNmxdUcau8a7mjUy3y7Gysm5Wy4RzjS22UBXEc5RdqEI8NF+ylBqY51mwu/XKDb4/nIj1zFStpzYjrDUnaO5UadJNhLt49tBY8dym05B7z93EZe6J79qmbxUNJMbbzEHXtHxpotBjczKwtXS72595WXrHFbnXFwxVGwYdQyQt3fojZa0ENinVnGMlurNsisToUiWwUu2lPjHGbmMAvFyMRcDHRdfg40E9lOU2XF7I/ebw8rMJjRPCKmZma6A22CcSIl7E/yUEDaerWJzot2ekjLtD1jYSXcYVzjnGkhHUdwuo2uqkJdibeOunpSg+sU6qY9kl2G0sxbhbpz0fzsRq5RTjeYj6onNYUlVDHin/1a0ETcOvmDwEmuPsXNYsB84sqaEF0owutucok5yeD2+HbRNEzlfVDHcbu7dnfYnXC5mwst2LbYxyjZjIuivPIHshqlEOc9N+u1ni47Idv71zntDcZCPXlIzz8WMy69pHF5/TwaiqaDovCiaOkZZ1Nx3G5cWC6zMulwmMFLahWuOUt3ywcFfJAXRG9fttaIR91614XbbRCvJJOlWmfHSU1PixHXWABTVva6aJtbNDFRUS460KNmD1axmWMBSj3CJ7ynNW2GkuI4wpvvCphoh6eDQfaoMk/qriMIcgdJx96NjHLG7SmWlNoHXCEUaA+w3BUvEI+z30G3deoeM2zILLYJTx+9L8O+AyAKXh7icX7VF46fAtBGYNeZzGUZLh1zkuSn7Y8E+1yHiU3HLfN1MQUl8ReXc3N6r3baC8UCgUCgUCgUCgUCgUCgUCgUCgUCgUCgUCgUCgUCgUCgUCgUCgUCgUCgUCgUCgUFR6j/i+Pf2/bfw1BbqBQKBQKDln1mvzQXX+Oif0gKJhx/wCr7Kl431Nt7OTxdj+S2lr3JMe0IkZUR8ttXVUQXGmNid/AU9NCWz1Ry2HI69TikwZV1hWe2u2wY0IOae6RFMDJR1HgDkskVfSiUFXG9rL+rc9anF+etOQtigL2i0+y44P/AFnMolcvq3SpOPdRrjY8ljcq+32CzKhS3i3OkKgkjlIWqp842W5fQoaLxSiJdN+s1+aC6/x0T+kBQhzXq7/5ZsE/joH9BkUG10rQg+sbchc8JFZWVFF7VRYkMk/zeNBm6bOA11w6oOuLoAR5xGvboiSBVeygqmKiQ/VOzJVRUQrw0oqvenNt6ap8aUE3muNvzPq44bkcJFG4Y2LUgXRTUhZdPYap8DiNl8VBP/V3xQsixbLskvqKT2ZvSIjzg+FVYNDR8m1XXRCceJP1tCVTz7pV1KwbpjeoSZNHl4S06y65beVo8auSWhBUUgJW9HNpKgu6cPXQVvLchdx279PrwwpDJjYcykYx7RedCY00X60zRaJT/SLFXcY63YzbZAqMw7QUuYJcCR2TGddUV9YISB8VELb/APtf/wC5/wD9vocyM6gWa/Xj6yzMCxXYrJcnLeKtXEQ5iggsGRJt1H2hTSguHQbO8suN8yjDsnlpc5uPSDbauOiIRo28bDglog6puBFFVTXiuvdQlVetFsu90+sPisCz3FbTcn7UCRriI71aVHZhKu3VNdRRUoQipGYZu3bOpfT7Kbj75ctVuckxriqChaA8yCjwTXQxfEtF9lUVKDfvRCX1QICiqKmrSap6UuJItDnRvUFUXBOi7aLq4XKUQ710SMi6J8aUE5lP/msgf2Y//wDDJNBzzp+z1FtXSe8ZjjWSnbbfarhtkWhARUdNRjoTu4twrwdFNqj2DRKey68XvO836aXGFK9zXm7W0UGY2O5GXwkPgZgOvsqQKqJr2LRDHMsmQ2XrFcYN/vJX24jj1xMp5hy1UCtz+0dupezQUrG25WTY0VpIFW0Yla7rdpCaqKLJfFQaXXsXaXKVPgKiXVcR6SSc36NYRc7RcUtWQ2Rya5ClEiqCotwdNEJR8QkBghCSIvfw48CERb7fmED6xttj5dc2rteUgSlOYw2LQK2ttk7B2iDScE/U0EH03xPNbj0gyi72rJztljh+f8/ZRa3jJ5UJtx3U9yacxtUDs7qCHejypOLdLY0R9Ysp6ZObjykTVWnDuDaA5p37SXWiXZ8ByrqDjnWU+nmUXlchizY6vRpZAgk2YsK+hdm5EUQIVFVXjoqeshwaP+ZKf/8ASWH/AECVRKevbEu+zYXUecJC5kmTIzAA9dRiRlER07l7m/1lB6S6/fmgyT+Ja/pDdHmHnPK8WzKL0RsV7mZKczH5LjKRbCre0WVJHNqoe5ddu1e7vo9J/O8wYazXpnHciv3CLjNrgT3okQeY8T7jYPaCHDsFlpaIWr6p15BFyuwIBx2mJQTYsV3g4KO7mnEIe4hRptFoS3M8/wDNRhP9mJ+2nUEHl/8A5gcu/wDo1L/+GpQanQzBeo13wyNcbHmblltaSnUW2CzvTUCTeu7cPt/BQl8wIXUOZ14zpnBp8K33JUPzEiehEPJ3tfvejT6bt2naNBr9R+ljvT/oi6xNljNu9zvEZ+e81u5SKLTyAAKSIRaaku5UTXXsoOf5nGlXvGpOeSd6NTbq1arUJ9qRYcUk+DsRtOH2yFRLtPSFCH6xPUJDRUJUkqiLwXRZbaovyLRCH6Q3ALbfesVxcLY3ESS8R9umx2UXf8FBXbRBejfVQvbziKgTbyD7Kqmmoi5GZ1T0+JpaD0Z0h/Nfi39mRvwaUQ8WQotyYlSMjKF5+w2a6sFcI5r80RuOGQgYp9qYsqKr60Tvo9PQn1n8why+m1hi2p3ms5JIbksKH/SRmW0c0QU7+Y61REKf06yqEnW6WsSFJtkG9WgoLcSaCNOIsaGCoSiikniKIunHvoNDpFh/VTK+mt0tGN3W3W/GZlwcZuTcnmJJNzksK5tIGnPArexNNya8e6g3epTFvwzIuneEtNv3WFjAjc7gzGDc9Jeekc51EDXvRlVRNeAl20ELjd+bXBuq9lFpyMy/yblCiPjsdbDzggaGPYhbXGkWgx3nFsyZ6D2y+v5Kb+OPOAjGPq3oLaq+4KLzN3cSKXZ30S6X1X/8r2N/kdm/o4UQ2upn/lXtH9mWT9qxQcSyGPLyTDrhnEsSFiG/bbBahXsQI8Veav8AmAXwktErvHsOSXz6wV8hY9eysE9IbbizgDmKrYx4yE3t1H2lVF+KiGrgd1m4ncOr0qbMWXc4EaTGOeqbVdmHLOOLypqum940LSgpkHJI1otGDymLfLjzLHcnp0uc43tjyEdeaMBaLju0bj6Lw9NEvRHXf6XZFNx3CLEL7Novzm683RlszbFlCFBAzFNBHTUlRVTdwTs1oiHT8Wxu14zj8GxWsFCDAb5bW5dSXVVIjJeHiMiUl9a0QlKBQKBQKBQKBQKBQKBQKBQKBQKBQKBQKBQKBQKBQKBQKBQKBQKBQKBQKBQKBQKBQKBQKBQKBQKBQKCCvX44n3ifZWs2PYr5drQrIxFAoFAoFAoFBZYP4mz94n2KrXbVuzZDPUPRQKBQKBQKBQKBQKBQKBQKBQKBQKBQKBQKBQKBQKBQKBQKBQKBQc1+sUi/4T3Pdr5dH4SytNf3rzbW7XTjpRMN/OLriHvGFCeYSRfpFqub1nlNihCzHSP86qmipoLg6IPBdaIcuujkJ36qdlZhKBS3XIjMHZpqkzz2poiaKu7getEt0rblErKeqwRb7FtEEXBW8tyYnmXCiHCXYQmht7R5W7RKDbQY8i39GbFCklNcGS3cGX1bVoihwI6rzCaUiUEUSRE1Wgr3UJNY3V7cirHS6WFZKJrpyk5e7dp3dlB2243PEPpvj0J6Mki/vxpb1oltihCzHQB5qqaL4RcTRB4LrRCu4F+P9S/7Ze/obVEuTY/Gv8Tp704u95nsz8TZvMco9iaaRmQjyvui0au/Oc7lnuJW9B1ThQTOfXi75Jg2fTYBwcfxW23B6LJjR2AKZcpjTjQE7Id1RG+YWzsHeumirpQegbWqLbIip2clv9olEODY/p/yjS0Xg8kaekjX2uZ593Xf37tNO2iUIsZ3kF00QF8kspMn108HkPd3nFa0+586m2gn8Jvl2dtHT7FseYgRr5Jsr0ssgnMo+5Ei8xQMIwagpGZDxRS28OKL3BXbcjrWKWXzUlJURnqWPvGWSCiOaF++uIKbEEuKr3cUoOl9Wrjips5db24qllLWKvuvT0FNowicVBYI93tczx7dvZ30FT6NzZOJ5DKj5UgyblfLHFu1ouYaqRw40dFKCG7gitAOuidu3Ve6g0Js6/XizdNr88VvtOOy8qtyWfF7awAAy2jzvzzruvE00VFEBEfFx49gei2pcV151hp4HHmNEfaEkUg3JqO8UXUde7WiHN7goD9Yu1LK4NOY08Nu104yUlqTumvfyfR9iiUJk1yxWfNshY9FVjkdQY7F2d2oIvTgYe5zgqhFu7R48KDczb85OUf/AEBe/pUig5GovZFhVgvzokltxk7NY7Si6oJyXDbdnvIi+jQGkXs4LQdlwl+C31z6mC6QjJ5NnNvcui8oIac1fgRSDWgp1lRF+q/kbjQqEF07gdvFexI6ylQdPVqi0Fu6hKDeT9K35X4gNwJsyX2UkORkSNr69+ulBFZsSudXMnWKQq2xgcoLjt7nCeMgEtPt9iiqa/a0Fax2NkNvY6SXO/XBq5WN59iLabZHa8u9HeksbWXXD+cV4W09r2e6gy2q85zjVt6i5TZbjBC0WvK7mcq0y2FInz5rSHtfE0UdwkKCm3tT10Gzms1+5j1KnxmyaKXjNok8otdwtuI44YrppxQFWgkLVbL0GWdM5V/yWNLLkvnYIUODyyJo4Io6hPC6Xh5e3xbdFoLL1xUR+g7kn/hreU24pirptRPnEBT14bEX2taEMPVLNMHsEm/yJNlbu+QwrI0UkXgE45xJE0GWo7ykpf8ATuI4oqHs99BDWmNlDPW7GTyO5RZk5+yy3QiQWkajRW1VERtpdSNwVVF8ZLx7qCvX9wHfq45s+2u5p6+SHGj0VEISvDWiprQX3FlRrrznfmSFDOBbHIm7RCRgWtrioq/ao52/FQUnDJePf8u2ck0raxuddU0HTRHHBRIvf629tB+4tbc3cz23x7ZdWLTdBw20kTk2N5lTZBBF1BTc3t0f7aD9fjRI31YMgZhz/eUUXnuVKRhY4LrPBTQAUj8KHu0XWgsHW+LdZdqwCLaZKQ7lIvEVqJLJNUacOOYi5on3OutCFU82wz9XLLsaejBEvuOPLEvTQqqq68UsCGSqrxLnD9svbounDSg+ITT14zLC86lCSLe735W0AaaK3bIMcm2VRFTUec5vcJPWlB0QlNPrJbmlFGhxJPNr6P8AvBduv6rs7e6g6VGlRpTIvxnQfYPXY62SGC6LouhDqnamlEMlAoFAoFAoFAoFAoFAoFAoFAoFAoFAoFAoFAoFAoFAoFAoFAoFAoFAoFAoFAoKj1H/ABfHv7ftv4agt1AoFAoFBWOpGDtZviUrHXZZQQkm0ayRBHFHlOI5ptVR7dunbQVbK+hcK+2fE4rN3dt1zxJhmNEurTIk44LAAIqoqY7VQ2kMeK6caJqken3SZrE8nv8Akj9zK6XK/GpumTKMo3vdJ1xB0NzgRKnwaUQqM76scGQzfozWQOsRL5ObnqykYSRpWieIAT5xN2iSFTXRKJqseW9Fo18vONXyHdTtl3xtppluUDKO88Y5CTSGO8NERULVNV1QtKFVj6kYO1m+JSsddllBCSbRrJEEcUeU4jmm1VHt26dtEK5lnRaLkPTex4Sd1OO1ZTYMZyMoZOeXYcZ0VtTRB3c3X2qJq0Ms6BjdL3ByCwZHJx2/RorUSRNjt7+cLLSMie0XGSAlbRBXxKmiJw71FWjb/q6PW3G7rBg5ZKav17eE7nfeSqk6xoe9jlI8haOk6pGSuLqulCqfDonamekj3TuNPcbakqDkm5q2hGbwyAfI+XuREReUgom7gnetCrXyLovOufTuz4TByZ62w7cHKlvAwppLb7UBxsXm0RELj2rQqveKY3bsZx232G3IqQ7e0jTZFpuJe0zLThuMlUl9a0Q0uoeHNZnh9wxp2UUIJ/J1kiCOKPJfB72VUddeXp20FAun1cbRc7li8qZdnHI+NwYlvOJyB2ym4jpu+NVPw8zmbVTRaJqtLvS9hzqsz1B94GjzMZYyW/lJtVFaJrdzN2v22vs0Qxf4UR/8Wf8AET3ifO5PJ93cpNv4vyNeZu19fs0ETm3RCVkWbrl1vyeVYrhyBjgsVrUxERUCVHEcAvEhUTVM9Luk1qwFm4OMzXrndLoYuTrhIREMtikqIiakqcTJS1JVVe3uohGdROjD2W5jByqHkUix3C3xBiMFGaQjTabpqaHzAVFVH1GiavzDOg2PWGNfUuk6Rf5+RMnFuU6V4TVlziaDxMtxFoSkpKuqJ2UKqmn1W5hRW7M7nE48VbfV8bLyNETVVXgXOVtC4r4uV28dKFVnmdCI0zObTfpN6ecsNgSOlmxtWtWo/lWmgFBdJwvCRsoZpy+PZrQqkrn0ijT+qLGerczbeYjHGSAjSKKocZyPu5m7Xhzd3s91EKNH+qy6zaTsn01npY3nkkSba2ygNOOJtTcQ81RUvAOiqK9iUTVcn+idnTKcUvUCacSNicduLFgctD5otkZbjc3CqESnxXb20KvvIOjka8Z5Jy4robLkm3PWxYaMoQoj8c4/M3707OZu00oI/EOgVpxrDcjx5q5HIfyNpWH7iTKCTbXLUAFG9667VMi9rjr6qFVz6eYc1hmH2/GmpRTQgc7SSQI2pc583vZRS005mnbRCAufSKNP6osZ6tzNt5iMcZICNIoqhxnI+7mbteHN3ez3UGPDOjkbGOnd9wtu6HKavfm980mUAmvNxgjLoCGSFtQN3bRKsTPqzsPWPHraxkj8Z3HTkOR5gRx3kch5HkJE5ibVAh4caFViwDopExjJ5OU3S9S8iyB8FabmzOCgJIgl2k4RFtTaiqWiDwRKFVYb+q9ADDH8Y+kDqtvXFm5rK8sOqKyw6xy9nM7+drrr3UKrPfeiVruWN4pYY884UbFnW3mzFpDV8gRFNSTcO1TLUl7eK0KrZneKN5biVxx1ySsQLgAgskRRxQ2OC5rtVR19jTtohU7/ANFot36YWvAyupstWw2jGejKER8pDTRW96ImvM+6omr5wronGxvN3Mseux3GUsIILLBMo2jYttNMAW5DPXRpnbpp30Kt7Huk7Nj6l3jN4tzNUvIGEi2cpEBFcIDUuZu4rvb19nvWiGa+dL2Lr1Ps2eFcDads8ZIwwEaQhcRFeXcrm5FH8Y+57qDSu3RyNcc8uuXFdDbculudthQ0ZRRBHY6R+Yh701003aaUSqdq+rdkFoiJDtPUa72+IhKSRovMZbQi7V2NyBHVaFV2xPpWzj2eXrL0uZy3ry1ynIxtoKB4gLdv3Epfvfooht9UunbOfYyNienFbwGS3J54No6urYkO3apB27/TQVzJOglqu/TyxYWxcjgx7K4j3mhZEyecUDRwlDeO3ebil2r6KJqx5j0IcuuYP5ZjWTSsXu0wNk847auI54RFVHa6wQ7tibk1VFVNe2hVSc86M3HDeksy2Y0dwvt6vFxjnd34rTiuPstg7oCssq4XKEi1XcpeJeK9lCr5uf1dsja6dvgGXXaUxHgHMYxjluqyT4Nq+McWEdVNyu8OAa7u7WhV0voBDv0Lpbaol8YlRpzBPt+Xmi428DQvEjQ7HUQhFA02p2adlCUdjnQC02nGMpx+RcjnR8n2kThMo2rBt7ibMUQy3KBkhd3ZQqjrZ9XLy87GXZ+SvXCFizqOQIZxhBFFH/MKBHzS4Kfq7OFCqx5x0gYyjNrNloXQ4Ey0ADXKFpHBdbB0nNqlvBR15hCvw0Q3+lHTVjp7jsiyszyuIyJhzFfNtGlRTabb27UI/wCC11176DUidJmG+q8jqHIuZyJLjatR4CtIIMpyRYRUPcqr4EX7XvoIHKfq9xL5lF/vrV7cgpkMdI8mIMcTEUTlKqoSuDrq4whdlE1Sdy6LRZ3SmF0+W6mDMIxNLgjKKRbXTd05e/RPb09qhVu5T0oj3/ppbsGO4nHat7MNlJyNIRH5NtG0Xl7kRN23X2uFEMuSdL2L30wiYGVwNhqLGhRkno0hESQkBELl7kTx8v7rhQQ1z6D2qX0ugYCxcjjMQpCS3LgjSGbrupqSqG5NNVd+64IiJRNUhj/SKNZ+pU7OBuZvOzYyRlgq0giKIDQbuZuVV/efue+iFWvP1a2LjMyWQGRuxxyWasyU2kYSQBV85CNIvMTVN5jx/U0TVacw6PWzI+nVrwrzpQ49p8sseWLaGSlGaVrcoKQ8TQ1140QzO9MZbl3xK4lf5CfRiM3GdjiCiExWxQd7qI5oKrp6FoL3QKBQKBQKBQKBQKBQKBQKBQKBQKBQKBQKBQKBQKBQKBQKBQKBQKBQKBQKBQKBQKBQKBQKBQKBQKBQKCCvX44n3ifZWs2PYr5drQrIxFAoFAoFAoFBZYP4mz94n2KrXbVuzZDPUPRQKBQKBQKBQKBQKBQKBQKBQKBQKBQKBQKBQKBQKBQKBQKBQKBQa9yt0G5wJFvnsBJhSgJqQw4momBJoqKlBUYPSnD8egXU8ctnKuUuC7DaccedeNGyBdrLZSDPlhu04IqJ6aCC6Z9FMZtVlsFwvVlFrKIDYuPiTxONBKHhzeUDhR1c0RPGidvHt40TVZ8n6V4Jk9yS5Xm2c+ZsFp10Hnmea2C6iDyMmCOCi6L4k7qIV9zotZbjnt3vd8hx5Nneiw41litOvtOR0jtctwdrfKARXRNqIS/FRNWW1dG7Fa8xuUqJCjDit0s4wJttNx503ZXmFMnDF3em3lbRRd+uqdnfQT+KdMsJxSY7Msdu8vLdbRhX3HnnzFlF1RoFeNzYGqdg0QmIWP2eCdwOLGFo7q6si4KikvNdIEBSXVV08IonCgrto6O9NLRcYtxgWJlqZCLfEdI3XeWXahCLhmKKi8UXTgvGg+J3RjppPvEy7y7I29MuHMKXq48jRm6KibnKQ0bRxUJfGg668e3jQqtNms9us1rjWu2tKxBhgjUdpTNxRBOxN7ika/GtBScbwzykvLMRulvWTid0kLcre4qqjShMXWTEVQVCFW3h3D6RKgtX0Qxrz3n/ACDfnEge6Uf1Ld5LXdye3s17+310ENd+kPTy7QLZBmWlFj2cFatyNvPtE02S6kG9twSIS9BKtBmZ6U9PWbZc7W1ZWQtt4Vsp8RCc5REymjZAG7RpR9Le2gWfpbgtottyt0O2p5e8ByrmTzrzzr7eiigG64ZObUFdERCoJGThmMSitBvwAM7CiJaC3GisIgoG1FQkUhUQRFQtUXvoK0HQXpMISASwjskqiqPPk/N+ND+ZXm6s6kOq8vT0dnChVNY9iPuvLMmv68oCvxxERpreq7YjZCjjil/0hk6SaDwQUHv1oM2WYJi2WNRwvkPzBwyI4khtxxh5oiTQtjrRAaa96a6LQfkHp/h0C1221xLY2zBtEoZ9vaQj+blAhIjykpKRn414mq0G5MxiwzLhJuMmILkyXBW1yXlI0U4ZERqyqIqJpuNV1Tj66DSb6fYc3j8bHW7W2FmiPDJjw0I0EXRcV1D3btyrvXXitBSV6PwL91IzW7ZTa1dtdwW2e5ZYSCaMxZiK1LD+TuC6IKSCJCeiF2p2a0S6E7imOu44uNFBbSxKykbyA6gHKT7XwqhfHrrRD8yDE8dyGzLZr1BCZbV2qjBqSbVBNBIDFRMCRPthVFoI+wdNsLsEG4QrZbkBu7ArdyccddedfBRUNpuumbmm0l4IvDWg17H0l6dWK5sXS12RlifGFRjPkbrqtoqaeBHTNB4KvFEoMUno30ylXN65yrCy/MfkHMfN03TA33C3mZNkatruLtTbpQWH6N2Pz8+esNspVzYCLPMtSR1htCQWyAlUNqIZJ2UELjHSrA8ZuS3KzWxGJiATTLpvPv8AKbPiQMo8biNoqqqrt07fRQTmQY9ZchtL9pvUQJtukIiOsOaoi6LqioQqhCSL2KK6pQQNs6T4BbrVcrWxahOJeBQLmr7rz7rwh7CE64ZOIgfa6EmnanGg0GuhPStphtkbJ+9K4rb3mZSPIjocsh5qOo4o7eCCpaJ3caFU8WBYgWJpiK21v6OIIj7vQjQdBdR5NSQt6rzE3Ku7VV7aDXyrprheVTGJt7t3mJccFZB9t15g1ZJdVaMmTbUwVVXwlqnb6VoKH086D421ajPKrCAXFu4SHWWEfVWXI6PKcbmtMOKy4govBDReHBfRRNV/y3p1h+WHHcvkHnvxRJth9p12O6LZ+23vZNslAk4KK8KIbTmGYu5i6YsVvbTH0bFn3eO4Q2CSGiaiqF7SblXXVV7aDYuON2S5FbimxReW0vhKtyqpJynm0UQNNFTXRF76DQuXT7DrnJukmbbAdevTTce6FvcFH22VFW0NBIU1HYmi9tBtHiGNmFnBYIIFgUSs4CpCkdQDljtRFTXQOHHWgr2G47OfybJ8rvMYo713dG326K57bduhorYkui+HzB7nNPRpQWiwY/Z8ftLFos8YYdtjb+RHFSJB5hk4XE1IuJmq9tBIUCgUCgUCgUCgUCgUCgUCgUCgUCgUCgUCgUCgUCgUCgUCgUCgUCgUCgUCgUCgqPUf8Xx7+37b+GoLdQKBQKBQaN8vlqsVqkXa7SEi2+KiFIkEhEgoRIKcBQl7STuoKZ/j90g/+ZGf9FI/7OhRfY8hmTHakMFvZeAXGjTXiJJqK8fSi0GSgUCgUCgUCgUCgUCgUCgUCgUCgUCgUCgUCgUCgUCgUCgUCgUCgUCgUCgUCgUCgUCgUCgUCgUCgUCgUCgUCgUCgUCgUCgUCgUCgUCgUCgUCgUCgUCgUCgUCgUCgUCgUCgUCgin8rxxm+RrEdwZW8y9/IgAW95UbFTJSEN2xEFO0tEoJWgUCgUCgUCgUCgUCgUCgUCgUCgUCgUCgUCggr1+OJ94n2VrNj2K+Xa0KyMRQKBQKBQKBQWWD+Js/eJ9iq121bs2Qz1D0UCgUCgUCgUCgUCgUCgUCgUCgUCgUCgUCgUCgUCgUCgUCgUCgUCgUCgUCgUCgUCgUCgUCgUCgUCgUCgUCgUCgUCgUCgUCgUCgUCgUCgUCgUCgUCgUCgUCgUCgUCgUCgUCgUCgUCgUCgUCgUCgUCgUCgUCgUCgUCgUCgUCgUCgUCgUCgUFR6j/i+Pf2/bfw1BbqBQKBQKDn3X780GSfxLX9IboQhuqsGEH1f5zoR2xcS2wlQ0AULVTZ79KJfpZFmN0vtmwnFZ8ez+VsUe53S7PRxlmm9BbaYbaIgHVfaVV7v0QjpHVrK4mFTnJpRWsisOQNWO5yBBOQ6yriJzxAl8G8F/Q+KgsNjzbMcofv1+xyM0/jEBl6Nj0c0EHLpOa1RXeaZCjbG9NqdmvypQRlgy/ObR1EsGLZLeoN5eyCNIdlQozDbDttfjs89AJWzPeBIhCiknHTX4QsPWHKr5jmPW6RZZDMSXOukWAUmQ2jrbbcjchGoqo+zoi9tEKzD6jZlDLNbVNn269SLBY3bvBvMBvY2LqNmQMPtobgbtR3IiL2fDwJX/AAPJmb/ilmmuy2H7nKt8WTPaZINRddZAnNQFVUfGS8KIR3SjKbtkuOSp90ICkNXGZFBWxQE5bDqgHBO/Sg1rHnjh9R80sN3mxo1vsvuz3WLhA0a+aiq6/qRKm/xafBQV/F8s6nZb03xe525+LBl3R2Yt9vzjTRNQ48Z54G1CMbje8nOWI9+nfp2oS1LT1Ez+ZhV/uUGTEvc7EbubMh+O0Ihc7ewgk6rYiRi24oEpIoKqcNE1oJON1cfuz97yOzaO4NjdrWQ+4rejsyebXPRgCVfAjIKiHw9r1UEczmPU+xW/GMsyG4Q59jyKRFZnWhiJySgBPHcybb+8ic2aoh7/AIE17UCUynIuoEnqRNxrHrpFtsSDZwuhFIi+ZIyV0myFF3hp3UGhjXU7KZ8Lpk9JcZ3ZS5PG7qjaIipGElb2cfB7PGgwYn1IzXOcrym2WOZGttvig27YJb0bnoTIvqybpJuBTR3lko8eGtB+4fmnUY7Nfsqvt3hyLPjT9yjy7c1D5TshYLRbFB7euzc4o8Nq+ig+cW6h5qze8Scvt5t11g5ghC7bIbQNu2102ucwKGJmTicdp7+z10H3Dy7q5kFvueY465FctEKe5HtuMeW3uzY0d1GnHFkqSEDheJUQU04fKFpxzPH5PUbMbBdJLEaFavdfull1QadVZkVXXhVVXxrv07OyiF8oPP8AK6s9QolrvuSpeLU7Gs14et7eNvM7JMhluQLSctwD37lE+Hg7taJdyu01+NYps1odj7MV14BNNdpi2pIhJ6lSiHFIPUPqtBwmydRrxPgv2OU+y1cbKEVGiCK69yfMpI3qvMVeO3TamqeuiUplnUHMpF+ysLBerdZ4OINBtizGgdcuMhGVfdb1IwJsR02IoJrr+gEm91NvUBMZy2ejSYJkUWOE3QdHbbMfFFAzc+3ZItRXhw7fQihB2Dq7lmSR42O2VyO7ls24S0dlK2hMQbXFf2eYdBF8REnhBNeK/FQTMnqhd7W71C82oSvo45Ci2NgQRDekzGdG2y28SU3iTs7E1oKleusnUOH0uxLII/l3b1c5M8Lk3ykUDbhOvJtAUXw+BntSgsHVTq9erRcMVj4uTRM3VtmdcHXQRzSHJeaZY29yb1cL5KD4yvqHmci+5WmP3i3WiDh7Y7Yc1oHHblIFpXnW9SMCbFETYKj2r+gHUMUvoX/GbVewDlJcojMpWu3YroISjr+pVdKIcmxrq3l+TWq0WKzHHczK4yJLk+UrWrEC2xpJNK+42ipqZIiAA68VXu4USk+o+Q9TrE3fL4F2gWSyWcG/dEWWyy+d1NG0J3cfNEmiU9RERHVf0aBdc0z+85jjdhxyXFtMe+WILtMkvR0lFHUl1VWxUm96+yCIq6cdaDLY8z6lXPHb/ZYjMSXm1iuY2x2am1uMrDhIqTVaIx4i3uXYi9qdi9lBo2/qFlkBzPbPKvUPIZON2Zy6QbvHYBjR5GTJWXWmzcBdhinfr6e3gG9P6ozxxbp1Lhzojt1yK42aLemR2GSNzWVKTo2i6trv4eqgwTZfWNrO4uLhktu/lsJ+4NyVtvABZdFvlqPN4qu/t1oMj/VC/Wv6fBOJqXIx9yBCsjLbexXpk1hEANqLqW58kXTuHWgj8e6tZLKxbp1dbhIjNlkdwlxrw6QC2HKYdeANuq6BwbTjQWL6eZDMzXKrPYfLXVu22dqXZ44E3o5Mc3IgG9uEdqkia6kmlBGY3luc23qNZ8VyO9wby5eIT8mZEjMNsO259kOZylVsz3ivEUUkRV01+ELp1Mv9wx7A71ercojOgxldjkY7xQkVE4ivb20QpNgy/PrfmlltuS3aJPtl1tD92PkREjk0jQIWilvPXTWiUSWf9UwwgeqJy4aWBXkdXFfLIjnkFkIwhebU93OVPF2be/8AU0E3L6nX6P1oh49uaLE5bUZvmbPnBkzGHXY/j7dDJhU0oMVh6pZLdes99xpltt3H4EeSkJlBEXXZMPlNujzSXs5xGPHh8lBqs5n1JsGS4szlV1t772Sy/KzMWZaaF+AjuvKMHm3HCcEV0QlLh3Jr2oHZqIcszbLMxDqc3i1nvkCxQvcaXUpM9gXRJ7zZsKCERt6ajovxLRL8suZ9SMs6f2u4WVqHDuUqe5Eud4REcisxI5GBzWGnjDmIRAiIOq9/xBCJ1WyyJhWeue84V3ueJPR24V7jtCLMgJBCniaEjDcHiFdq/YoNy99WMmi9H4d4ji0mYvzCtb7aghNtyojjnmiVv7nlRzL1apQdKwq6y7vhthusxRWXcLdElSVFNoq48wDh6J3JuKiHKfp51RumK3bqNZ50JrH7c++ULHzjI4smFEPY445KQ94GqCS6CmnCiUll2S9SG1x28WK+QmbLlk6DEt0V2EjrkcJscnkM3eYnM02LwRE7aBfOp16wbJYtty24sTYrdkkT5LkdhGDkS/Nq3HbZBSNUVQUR019JLolBiyDLerdpx3GHXjhsZHk94bi+RNnczDYkiStsmu5CIm9EUy19XrUNqLmecWG9ZPi2Qzo90uEGxO3+y3VqOkbe23ubIHGRIh8LqcOPYi/EFx6cZUORYhZ58iUw9dZMJl+c0yQ6i4YopatiqqPGiHPLv1OzJMUhS4syLDnTcwcx7zjzIk01E5jwCZApCng5Yqq60SlMZzrPX5mW2AfIZNd7JEakWufB0YYefkgSgw+hOK2Koqa8DTwotBjxnL83tvUa04nkd7g3t28QXpMqNGYbYet0hkeZyiVsz3gqbhRS4rpr8IQ9q6vZderDjVptsiImW5JcJ0YpStoYRIsFwlN1WBXiXK0UULgvGgnrVfOpBZHesBl3mGd/jRWLnar95NEFyKbiNvC7FFzahCXhTQqD96U3jqXkMqVPu96hu2u2XGZbJUJqFy3HljJsFwXUNdnjIS00Xs0oJbqvkmT2j6NQ8eksw5d8urVuOQ+zzxAHQNd2zUexRTvohV/pz1Bs5dQbfdbjFuE3GLWxNgSmYqMBzHmjc8Qbj1RNETtoljyLrDkMa+dPrTbuUZ3grUuSvq2hCHvNRRtoePgIxB0vg0oN6Rk3VHJLnlUzEZcWHbcVlOW+NbXYySDuMuKKG+2bqkCtaqqCO308dO2gwZdkPVu3ysbfYukOAzlM2NDbtj8FHHYJyGt5C65zPnFbJFFdNKDqljYu8e1R2bxKbnXIEVJMplrktmu5VRRb1Lb4dE7aIce/xmvX/L99L/Pw/pd/AaN/1l5f9411/eOP6NE0S2X5tl0vM73YcevcCwM41CZkSHJrYOnLlyQV5thOYYbG+WiakKKqL6daCJyPqJ1Ed6b2vqBZrhDhQ5bMVqRa3InNLzLj/l3TF1T4Bu4iOnZ30Erk156sWOfi+PjeIE265FNlsnO8ny22mG2GyEka5i7iaXe57Xi4CtBGXTqF1JsMHL7TMkRrjfMVGJcmJ7cdGgmW14vnkNpFIWzbHjqn+TVQuV4zafJzLDLLYHQWJemXrpcnSBDVIDbYk1p9zzTLbrRCgtdQup/um1ZKV2hOWm45ANn93jDTmI0so2d3O36LqLf3PfRKyyb/ANSMqyjJYeJXOJaLdjBhEbR+MMk5szZvcbMiIUaAV8Oo8f8AIGiz1ZyPJ7Bg8XHVj2+/5esnzUtxvntxG7fqkoxaVU1UiH5tCX1eugZJmHVXGsXuDFxOOV1i3WFBt1/8ugsS40zTU+RuVENtV2loun2VDfgZD1AsfUe34/k14h3K2zLdKnuOR4nllDy+nau9zX00EAPUDqmWEL1RGXD9wc5Xfor5ZFPyCSFYUvNoe7m6eLs29/6mgsdyyjNcozebjmG3ONZ4Vmgxpk24PRhlm89NHmMM7CIUAFb8Sl20Go/nPUe4/RPGGmGceyy9NSX7zKfZ54RWYaqO9llSRCV9U1FCLgi6etAiMo6j5lZ8L6g2a6ym3cjxoIYRrxFb8vz490MGweRtFJG3G0Nddq9umnZrQfuDMXjp1fMet94sNoiwso1iBPgi6twYlqCGDMyQ8qq9vVOO3RN2umiIiUEpE6rXJcAzO6SZ0Ru92abc49sZLYKqEXRGdWlXU/8ALQZn8yzbILxjmLY9Oj2qfMsTN+vV3cjpJ2C7tbFtplSANScXVUVfZXhQaBdXcptmIZBFntRpeZ2W6t2OMYCoR5Dkok8u+TaLqOobiUU9Hd3BNxo3WqPcnbJIu8SY3KiDKjZH5BAbjSAdFHIpsC4iGhtqqieqLQQeKZR1TmwMsu069QXImKyrrbnIoQUAn3YEdSbdE+YuweYYlt0XgmmvGg0sl615HBxnBPI8py+X1qLNvLnL1BqK8Qs6oHYPNdc0Fe7atCjrWa3WXaMNv11hqKS7fbpcqMpJuFHGWDcDVO9Nw0QoU/qjPHFunUuHOiO3XIrjZot6ZHYZI3NZUpOjaLq2u/h6qJanUbLOp2Os3rJXLnb7NabbIFqy2KS0085c2h2IbnOF3mAp7i2gI7tE4onaodZt0wZtvizQFQGU0DwgvFURwUJEX5aIcPyzqD1Rh2TNMnt91hM23GbwdrZtzkNDcMUdYAS529OzzKfa91Ep3KsxzX/ES72G13+2WOBbLexNArkyJi4bmu4d6mConDjprpQah9WsnvGMYM3CciWC+ZeskpVwkhzGIrEHdzHQbcIU+e0FW0MtOOnbxoLX0rzC7XsL5abzJjzrpj83yp3GIiA1JZcBDZe2CpIJEmuqJw4UQvdAoFAoFAoFAoFBBXr8cT7xPsrWbHsV8u1oVkYigUCgUCgUCgssH8TZ+8T7FVrtq3ZshnqHooFAoFAoFAoFAoFAoFAoFAoFAoFAoFAoFAoFAoFAoFAoFAoFAoFAoFAoFAoFAoFAoFAoFAoFAoFAoFAoFAoFAoFAoFAoFAoFAoFAoFAoFAoFAoFAoFAoFAoFAoFAoFAoFAoFAoFAoFAoFAoFAoFAoFAoFAoFAoFAoFAoFAoFAoFAoFAoKj1H/F8e/t+2/hqC3UCgUCgUFH63264XLpZf4VuiuzJjzTSMxo4E66ao+2qoIAikvBNeCUIR3U203SZ0MmW2JDfk3ErfEbGE02ZvqYmypCjYop6pouqaUShCK64VnMDJ5NpnzrJdcfi2+YsGOch6NMjbVFHWh8YiocNfuqCtXfDskvWCX25TLNMF/KsnjzQtXKNZTduE0bFXm29SbXZru9CcaCVueP5jh45rimJQZfui8QyumNyIrbhBFkLoEuIjgoqNmYCpNJqndp4loIvGIUdrMendwsWF3W2Wu1FLjXqc9CMXnJk+KjPMfXi4QNmnjePwpqunZpQX3r7bJVwxS1AzbJN3aYvUJ+bBiMHJcKM3vV35oEVVTbw48ONCFMh2GdJezuVi+L3HHsXm4tKhpaZMYopyrsony3GImpEq8pVb8KcV+Gg0sPxw3rt0/TH8NueP3izchcnvcqIcBl1oY6BJDcSpz1dNF+11+VaDpXRG2XK3YlMYuER6G+V2nui1IbNo1bN5VA0E0RdpJxRe+iJRFr6e2m9dWs/nZLYAmwnPdHumVNjqTR7Yai/yDMdpaEIoe1eC6a0S59bLDfIOB9No2S2G6y8Xhu3QshsjEd9XUeOU4UMpMZEEyDUtyIvD5dFCWsEzMbNb8ustixW5Wy55LdhOxmUIwhxIk1sBR111oSZa8u2niDXwlonctBJx+nd7x235D01gtSJ+O5Ba3JFluRNkTce5AygPMyHE1FpHjAXAUlQU7E1Wg1X7hkGXY1iGDBjl0t9wt8q3rf5MuMbMWOxb0RHDB4vCaubUVtE7UoPm254szqDlWUDjl9mwn4g2SzuwLe7IbIY5H5gnDDwfv6cNFXhQU6HEyq/YJgdqxuBNau1jn3Ox3Z847iJBekCAuOOqPFtG25PaW1UIV9FB1/C8UdsXVW7NRYLzFjj2O3woMomyRk1YVUUUc0QCNO0tONBoYjiF6m9Ns9sT8V2FMu1zvKQRkgTO9H0RGXE3omrZF9snDSgruEWuK/dcOgWvA1tN2tigeVXWdbkaFsozaJqxIJPEbzqbhUdV04+mgzY/e84wzFrjg1sx6e9lTVxfGyTUik5b3Y8mRzEkuSNeWIoJlqi9nDXv0DUyiywh6h567kOEXPJfejFubskyJb3HWkdbgI28oSeAtfOKKKQqum31UHXOmFtv1s6f2KBfyJbtHiiElDJDIeK7AIkVUVQDaK8e6iHBX8bcK1ZLbgwe8O5tLvkqRYr+1BcYbaFZAmy754lb2im0l9HH46JeibwEoMNnBLNHJY251JDg9hOIwu9U4J2lRDgFouV6y3o5j3TuJYriMyccYJNwVgkgDAak87zHmNdqpoIpt7d2qdumpKayewW6x5lmT14wx/JHr1y5mMTW4Pnm+eTOw2HSRPmtryIvH7Xj6KCTbxO+ZRccUw6+2hYeNY9CbuV+FtgmIMie4HzUNhRRAIWeYqnsVU7U7aCq4z07vmI43DzKxWWWOQ2S9Shl21WnfMTbU6aMKAtkm49ARCBUTTtKgsNgxK/3jrleZ82BJjYqxKjXpl2Sw6yEmW1EFmKgq4I6qyrpmqJ2EnGg1rLid8PG+mMOZaJe2LebmV0YcjuorLDz8nQn0UdQAxNNFLRFRaCEDp9mLWMz1nW+XKm2+8Wyy2sUZcNxbXa3yJHwRB/eT5uu5OHhoJjKMfg2XLM0du2GP5HMvZBLxac3B861zjY2Ey4SIvK2PIiru7R4+jUOz4ZBnQMSs8OewzGnMQ2QlRowiDLbiAm8GxHwoIrwTThRDgmNYDf8XxeyZ3abNMHJ7bdpS3m2Iy6kqXbpLyskKMqm9doCJBomnFSollyW3TrhdM6aueK3S85JdkMMUnHFNyPHgOM/N8s3dAjkGq70REPd4fa1Sg3I2TSLHn2E3B+zXIxZxFItwghFNZrCNvcsjKPwPRHG0/WrrQat0sOXS8VyDJhtFyYhZJkkeVcrOwJt3F2wsCYGKtCu4ScUuI+jj7NBkYtzqXLM1sWIXK12O+4rIiWQEgm2JOssOoouACEoG8XsIfiPgv2yUEjL6ZwoOLdLJ1rxrkX5q7WF2+PMRSSS22LKlJOTtHeAi6iK4p9i9tBf7hbrgfWaz3AYrpQGrJMZcloBKyLpyGiECc02oSoiqia60QpVlwrILj15v064Q3mcYhSmLqw460YtSprUVGI6tmSIJ8nmOFqK8C0olB47g91lYJ0qtN3sMlxmLdJxXiFJiuaNMm++QrIAh8Alqiop6JQSN/we92e+5+GE2h22tyLFFC2nCZJltx5HNXwYMUQVd5evAV3a0GtiUKGxnWEXGwYddbbaIbMmHdJz8IgcOZKZQeZIXi4QiSeJ0/Dx4dlBb/rC32Qzh4YxAiSZl0yc1jR24jJSDRlggdkkjYeIlRpF0RE9K91CFXl3+NdOp2MNrY71Z7W7bJVgYfuUE42r0gNG0FT8K6AKqv2KDQceyt3pKPSc8auSZShBbvM+XL3fyQko4knzf73y+WmmvpoJvLcLvZXrLX7ZAkG7a7dZJlhfRo1R2TajN3lsloW9zaO3aOq+Kg0MfwzMrTd7c/DhyBu7uH3B1ycrRI2F4nSDko044qbEcFxzTaq66JQQFot7rcHC3oOF3kLpZ7tGmZfdXoThSXX/ABIehFq88O5SNdPCCaa8VoO+43lqXu6363LAfhO2KUkUyf4c5CHeDraaIuwh4p6aIc06kW2AnWJm6X7Erhk1gXHBigkK3nOAJnnnDTXREESRrd36pu9dEq29YMrh4Zi7V+s90fxBu9S352Psob8hq2losBl9oFVwgbJCVRVeHBF46JQYpdmvL+O9T4luxK42yPe2rfKsUEYRAJMMGDatiDKKIu6eNWk4omuvZQWC9YFkBZ/lWyG8ePswLlebWoNmQu3O6QgiONBoioRorbhIKcU3dnGg6p07iyYnT/GYspo48qPaYLT7DoqDgOBGASAxLRRIVTRUWiHG4cnJsc6a3npYOO3SVezKbb7TIYjKcJ6LOcNUf8yvgAUF4lLd2d+nHQleMpxe5QrB00tEVh2atjvNpCW4wBOIDMWI60bx7UXaCLpqS8ONBGdROnDOZdVorFzgPOWj6OyWm7ijZqyxMJ4hbXeng5giakIkvr0oKnfr9lsfFsCbv9qmOZBjmTNQ32laNDnBFA9jsYjQUe5jaaISL4i+GgnyZu2Y5ZleXR7NOh2yPiz9itgTY5syJMhxTfImmS8a7dyh2cVoK1heMyXZ2ABYsPuNgvlmdacya+S4RQWXY4t7ZDe81FXid7E8NBtX/G7v9B7e3Mx+fcGGM9duE+2tQ3XnXLfzZBGfJ26k2YFoi+yuqceNB+jZMpOFnczBMfueM2aZbGWoVseaKG89OBxOc7HjKSkCrHQh1HTcumnGgyYnDhs55hFwx/Dbpa7JBYkwrjNehE24UuUyg73+1xRAk8Tx+Ht07KCOxjCrxjFtxDOWscklcLPcrmN/iNRiGe5EmEbLb3KJBNxGgXUU9C+jjQdEwdufkXVG8ZyVtmW21BbGbPbfeDRR3n/nee64LR8UBCRERVTj8tBvdGLZcrfaMhbnxHoZv5BcX2QfbNpTacMVBwUNE1Au4k4LREsHUGPc75nmHWeHbJisWq4BeJ12VpUhA2y2aC0j3sk4RcNvb/kJV7K7Bfn771ZdZtsp1u5WSGzbjBlwhkOhHMSBlUH5wkVdFQdVoIK14Fk0bDsHuE63yXsgnZZZ7hd2xZcVyLCiNmwwLoom5tthkR3KfsqSotBMRb3k+BTM6tDGP3Gfcb1dJV3xmXFinIjOuTxFEF1wfCCMmKKe7u19VBYM5teTzW+mpyopyrlDvEF+9nFbI22jFgkfcLYhIDaOKvFeFB06iHmb/Cpv/lr530VP6c+jyZ+8v+Kaext534v6vY9VErPmVitNn6l5HeshxB/J4F+iRHbS8xCWcjUuK0rBRyQU1bV1BEte/Sg2cmxnJf8Al/gWk7QgXrnRHn7VbI+iNb5yPkIssoWmwS8enfqtBKdXrpKtWd9PLhGhvzzjybibkSIPMfJnyiI8rYfbkLSkW1OK6aJxoGFW2VlmYZjk1wtkq32G7w2LPBYnNKw++yAEj7itGmoiqloOvbQUfpncrhidjyzML+BzXcRaDErWDSaqaRpKjsTVfZJ55pF07kX4KCIkXeXaOlWNWiZjl/YkWS7x7xep0i2vMx0EZDjz2jhaDw5iCmuiL6qC+WjI7hhGQ5U+5Ybpc7bkzzd6sD8CKUgXHJLKb2HVDXlnv0Tj3cfRqEPaMRyjBrZ06yKXbJNxO0e8RyOHDDnyWhuqqYGLQaqXK1+c09FBIZfNzjMcZmzFs0tq1LfrYthglFMZnlWCTnvutIhGgEfiRSTgnqoLRlFhn3Dq/ZHvKvlaystwiyZotmrLZPKiIJOIm0SVF4Iq0HPxkZYPSZelH0cua5Tqtt815cvd/IWTv8z5r975fK4a+mgswuT+nHUS+XB60XK62O/W+3DGk26MUpRk21jyyMuCHEFMeKKvDj8gakhzPrbc8Jz/ACO0yJ0huNNiX+FbmVdfityjU4xIyHFdobUc9C60Efc8RyXPLR1KvbNsk20Mgat7NhhTQViS8NrUXVMmz4jziBEDX0/HQTMq8XvqHlOGMMWC5WpixS0ut+kXCMcZpp5lvaDDRH++qRqqcO7RfToEHH6YxJXTvPpk/GVdyVy4Xdy1OOxCWWYEu5gmNR3kiqq7FHt7qCWZbvGGZRjWVybTPmWiVjEazXRuHHN9+LKYUHQJ1lPnEFfY7OC9tBDTcSzC8Y5kmZM2mS1cZmQw71bLI+PLluQ7b822hN8VEyAyXZ28OGuqah0fFc1yPJ8vJYlpmWzE4sFfMuXOMUZ9y4G4m1ttD8SiDeu5U4a/FRCCxKyXljD+qcd+BJafuF7vz0Bo2jE5DT7Ao0bIqmrguLwFR1Re6iVAtOAZYnSyJcrha5ZX+XcrTHbgeXc58e3Ww0aBCa27wRSQ3TVU70Wg7x1EiyZfT/JosVo5EqRaZzTDDQqbhuHGMRABHVSIlXRESiHJ5fTOFBxbpZOteNci/NXawu3x5iKSSW2xZUpJydo7wEXURXFPsXtolX8is14ljn8K5Ync7xm9wlSUs91KOT0Vu1iqE15Z4/C3tASQRBNxKqDxXggdxgZFGs/TmPfbjGkx49utoPSorrStyRRhpEMVac2qheHsWiHn64Xe7yejOV217GL8F4yW4u32Q/7ufSE2Lkpl9V5y/aIwxrrpp9miVkusjHr3ns3KLrhd2yXHr1ZYRWoo1uOSomQqRJvFUFs9q6aofCgwlhV9hY508u+X2ORe4dlWfGvFo5XnpLUSWi+SUmuKlyNo7u8U0TuoOidHYRj7/uLGPBjdlmywGzQlipEknHZDTnPgnHxkS7N3YlB0aiCgUCgUCgUCgUEFevxxPvE+ytZsexXy7WhWRiKBQKBQKBQKCywfxNn7xPsVWu2rdmyGeoeigUCgUCgUCgUCgUCgUCgUCgUCgUCgUCgUCgUCgUCgUCgUCgUCgUCgUCgUCgUCgUCgUCgUCgUCgUCgUCgUCgUCgUCgUCgUCgUCgUCgUCgUCgUCgUCgUCgUCgUCgUCgUCgUCgUCgUCgUCgUCgUCgUCgUCgUCgUCgUCgUCgUCgUCgUCgUCgqPUf8Xx7+37b+GoLdQKBQKBQKBQKBQKBQKBQKBQKBQKBQKCNx/HbVj9u932ttWovNdf2ERGvMfcV1xdSVV4kS0HxYMZs9h94+7Gia96znrnN3GR7pUnbzDTcq7UXanBOFBK0CgUCgUCgUGCdDamwZEN1SFqS0bLijohILgqK6aoqa6LQaOLY5BxrHoNigm65Et7SMsuPqJOKKKq+JREB149wpQStAoFAoFAoFAoFAoIN7ELa7mcfLSdeS5R4J24GkIOQrRuc1SUdu/fu792nqoJygUCgUCgUCgUEbcMdtU+8Wq7yW1OdZifK3uIRIgLJaVl3UUXQtQXTjQLvjtqu0m2yZzauPWmSkyCSEQ7XkAg3KiKm7wmvBaCSoFAoFBpW6zWy2uTHYbCNO3B8pUxxSIyceJEHcRGpLwEUEU7ERNEREoN2gUCgUCgUCgUEHkmIW3IJVmkzXXmzsc5u4xEZIBQnW0VEFzcJ6h4uxNF9dBOUCgUCgUCgUCgUCgUCgUCgUCgUEPdcWt9zyCx3x9x0ZdgKScMAUUbJZbKsOc1FEiXQV8O1U4+mgy5HZFvdpdtyXCba1cUSSbbnUYkhsJC0E1E00LTReHZQRMfprirOGfRBWXXrQRi6+rjpK+68L6Sea46m0iMnRQl+Ts4UE1f7Fbb9ZpdnubauwJoK1IbEiBVFV10QhVFTs7qDaiRWYkVmKwm1mOAtNCqquggiCKar6koMtAoFAoFAoFAoFAoFAoFAoFAoFBpXqzwL1aJlpuAK5BnNExJbQlFSbNNCRCHRU4eigO2eA7ZTsxgq29yMsMm9yovJJvlqO7t9nvoFls8Cy2iHabeCtwYLQsRm1JSUWwTQUUi1VeHpoN2gUCgUCgUCgUCgUCggr1+OJ94n2VrNj2K+Xa0KyMRQKBQKBQKBQWWD+Js/eJ9iq121bs2Qz1D0UCgUCgUCgUCgUCgjiyTHQJQO6QxIV0IVfaRUVO1FTdQbMe5W6THOTHlMvR29UcebcEwHam5dxIqomiLrQYbdfrHczNu3XGLNca4uBHebdUe7xIClpQZo9yt0g3W48pl5xjg+DbgkodqeNEVdvZ30GH39Y/L+Z94xfLofLV7nN7N6pu27tdN2nHSg/GshsDx7GblFcPQi2g+2S6CikS6IXcKKq0GWHdrXNIghTGJRAmpiy4Dioi96oKrQYVyLH0IgW5xEINd489vVNO3VN3DSg2QuEA4nnQktFDRFJZImKtaCqoS70XbwVOPGg+osyJLa50R9uQyqqiONEJjqnamoqqUGJi62yRHcksTGHo7OqvPNuAQBtTcu4kXRNE48aDEt/sIsi+tyioyZKIOq83tUh0VUQt2iqmqUGY7nbW4gzHJbIRD02SScBG117NDVdtBhW/wBhFkX1uUVGTJRB1Xm9qkOiqiFu0VU1SgN5DYHd6t3KKfLFTc2vtrtFOCkuhcE49tBlW62xIaTlmMJCXgkrmByl47fb12+1w7aA3drW480w3MYN98eYw0LgKZhoq7hFF1JNEVdUoPsbhAKWUIZLRTATccZDFXRTRF1UNdycFTuoNcshsAz/AHcVyijcNdPJq+2j2vo5e7d+hQb9B8k60BgBGIm5rsFVRFLTt0TvoP03AbBTcJAAeJES6InwqtB+NOtOghtGLgL2EKoScPWlBgm3O2wdnnZbMXma8vnOA3u26a6blTXTVKDFHvtkkmrce4RnjQVJQbebJUEeKroirwSgyM3W2PRXJbMxh2K1qjsgHAJsdERV3Gi6Joi0GM79Y22mnnLjFBl7VWXCebQT2roW1VXRdF4LpQfH0gsZsumzc4hcodxnz21EdVQRU9C4JuVEoOfWPqbnMudZoV3xwbO2bjvvy8STALdykFSZWA9zV5pOJp6fjTihLos6+WSALRT7hGiDI/eFfebbQ9fuN6pu+KiG4JCYoYKhCSaiScUVF7FRaD9oFAoFAoFAoFAoFAoFAoFAoFAoFAoFAoFAoFAoFAoFAoFAoFAoFAoFAoFAoFAoFAoFAoFAoFAoFAoFAoFAoFAoFAoFAoFAoFAoFAoFAoFAoFAoFAoFBUeo/wCL49/b9t/DUFuoFAoFAoI3JMitWOWSVers4rNvhihSHBEjVEIkBPCKKq8SSgxT8rskG42e3yXiGVfiMbYCASoatNo6Wqomg+FftqCAe6yYIzkJWQ5T3MCWlvdnow6sIJhdkcpKJy0PXgvHh30G9lnUnFsWnxrfdnJHm5bRPsMxoz0klbAtpEvJE9NFWgwL1Xwr6INZYktwrRIeWLF0Zd57sjeraMts7d5GpCuiaevsoM9n6k4rdbBdL3HedajWQXTu0d9lxqTHRltXS3skm/2E1TROPw0EdZOs+CXm7QLVDelJMuaqkFHoclkHNoK4u03AEfZTXtoUSRdScQDHbpkJzFC1WaS5DnvE2aKL7Ji2QCOm4vGaImicaCdtNzh3W1w7pCNXIc9huVGNUUVJp4EMFUV0VNRJOC0FL61X+52LEI9wt8s4TiXKE2++C6aMm8iOISr9qqdtCH11Yvl1tSYattlHGS4ZRbYUzlqnzsZ7mcxov1JbU1oMUrrr0/i3Are85OSYKmnJS3y1IuWu0lFEb8QovelCjZvnWTC7PJCK8UyTJWK3OkMxIjzxR47ooQHIQR+a1FddC4p30Gj1E6vW+w4zaLlZH4sl3IS0tcyUrgxAaEN7kh1ATmqgDonLFN6kunbwoljwHMIK49fMrumXjkLMbxzQjxjiswQYBVUAiknP1Liqkaalpw7FoOh2+dGuECNPikpxpbQPsGqKKq26KGK6LxTgtENHGcms+S2kLraHSehGbjQuEBNruZNWzTaSIvAhWgrl46y4PabzNs8p2Wc63EIzAjw5L4gpghjqbYEPsr6aFGzK6rYXHxe35Kspxy33Y+VbGmmXDkSHEIh2NsIm9V1Be77KUGxYeo+LXu0XO5xHnW27MhrdY0hlxmTH2Ari72TRC4gKqmnb8NBEWvrj0+uc63wosiXzbo6DEE3IUlttxxz2URwwQOPw0KJ63Z5jNwxSRlUaSXuaID5yXjbMDBIqkjqE2SIe5Ni8NNVoMVg6h4tfo1wkW2Q4bdrZZkTd7Tjai3IY8w2qISIq6t8eFB+weoeKznMdbjSTI8pCQ7ZUVpxOYMUOY6pap4NB+601oNGT1cwhiTeIqSX337C63HuTceM+8oOOEQoKI2BbtCBUXb2UGpa+uGAXMJLkR+WTMRiRJkPFCkg2LcRsnXtTIEHcIgvh1114UKLtb50a4QI0+KSnGltA+waooqrbooYrovFOC0EF1EzNnDsTl3w2kfebUGYkcjRsXH3jQGxI14CKKu4l9CLQVDpXlsjKr4/Mm5jFuUuPHX/83LbGdiRmkNR1e3SUR6QicEEvZTX10Slz624AF1KCUmQjASfIndfLPeQSTrt5aydvL13cNez16caIokcr6nYni90YtV1dkefkM+ZaZjxn5Kq0hKG75oT08SUGKB1YwqdbINyjynfK3G6BY4ymw6BLOcTUWiAhQh++XhQWO9XiBZbRMu1wNW4MFon5LiCpKLYJqSoI6qvD0UGhLzXHokexyH3yFrInWWLUqNmvMckBzG0JETwaj91QYUz/ABbyF+nlLUIuNPOx7u4TZpy3GRQjEU01PtTTbrr3UHzaOoeK3aVaYsGSbj17iuTrcKtODvYaXaZKqom3j3LxoMUvqbh8WDdZz0oxjWWclsuBI04qhKIhFAREHUk1NOKcKCUmZNZ4eQW6wSHSG53UHnYTSASoQxxQnFU0TaOiL30DF8ms+T2KNfLO6T9tmb+Q6QE2q8pwmi8JohJ4wWghr31HxOLZ8jkvT3YrWPuDDucltkyNh6Qog2oDtXfoTg9iKlBDWjJMgs+a2vHsyv0J+fPiOM2u32+O8iySEkJZkoz3C2W1kkERXbxL0JRK5ZNk1nxq0ndbu6TMIDbaJwQJxdzxo2CbRRV4kSUQTMms8PILdYJDpDc7qDzsJpAJUIY4oTiqaJtHRF76CuxusuCSchCyNSXua7KK3szlYcSE5LHtYCQqbFPXgnpoLVerxAstomXa4GrcGC0T8lxBUlFsE1JUEdVXh6KDVmZZZIaWdX3ST366DFs0Al3uONq6KLw8PgFfaoNW359i8/En8sjyl9yRgfckPG2YGCRlJHUVokQ9yKC6DpqvdQatm6n4fd2Li7EkuCtqihPmMvsOsupFca5wPC24IkYk3x1H1UGQ+o+JoxYHRkm4WT7fczDbThvPCQoSmraJuABRU3EWiJ30GVjPsYfsN2vrcg1ttkdkMXF3lmig5E/fkQdNxaertoNS+9UcTs0e1OPHIlPXplJNuhQ47siS4yoIaucoEVRFEJO3/ItBL4tlVjyi0BdbLI8xEIibLUSA23AXQ23AJEISH0L9ighMi6s4bj97cslwdlFcWmwecZjRJEjaDnsqqtAacaDE51kwBrGI+TPTnG7NJm+7m3yjvISSEQiUSb270REbLjpQbOOdUMTv63JuK5Ijy7S15ibCmR3Y8gWFHcjqNuIikKp6PV6UoFw6q4Tb8ateRy5pN2q8mLVvc5Tim4Roqp82g709ldVVKCRhZpjsuVeooSuU/jxaXcHxJpWR2K4jnjRNWyAVVDTgqUEPM6vYZFs9quiuSXhvaGVqhsxXjlvg37Rgwg79iJx3KmmnZQSdjz7GL3jkvIIEkigQEe8+JtmDzBxx3ututEiGJindp8FBE471lwXILvBtNtfkrLuaOLB5sSQy26jTZOmouOAILoAKvbQo3nOpuGt4tMylyaoWaA+cWQ+TbiEjwOI0oiGm4vGunBKCLu3W7AbS823NelhzgYcZcGFJNs0lNC80gmLaipEDicEXXXh20KJazdR8XvE63wIjr4y7my9IiMvx3mSVuMexxSRwR26L2a9tBZ6Cl5F1gwfHrzKs9ykSRmwgB2WjMSQ+DYOBvEiNoDFE28aC1Wq62+7W6Pcrc+MmDLBHY74eyYF2Lx4/LQUqf1z6fQZdwivPzCO1vvRZzjUKU4027HJRdRXAbUPDp269lCiTvPVDErTabPcnnnnxv7Yv2iJGYcelPtk2ju4WRTfoIEilr2UH3C6mYfMxOZlLMs/dVuUwuG5pwX2HG1RDbcZVN6GO5OGlBpWHrFg98vcGywXpST7kjiwgfhyGBcRltXTUTcAR4AOvbQbjvU/DGcWl5Q7NULNCkFEfeJs0LnA4jSgLem8vGvcnroN2Lm+OyrrBtbUglmXG3pd4okBiKxFVE3qSptHt7F40EaXVbC0xeVlKSnSsMWR5RZosOqLjnMRvVlNu5wN66bhTT5FoMVk6v4Tebg9b4j0kJbEVyc41IiSGF5DOm805oDrpr3UGxP6pYVAxi25NKmk3abuYNQHOU4puG5u2py0TensLrqlBLw8ms8zILjYI7pFc7UDLs1pQJEEZAqTaoaptLVE7qCLidTcPlQbVOZlGUa9TltlvJWnEU5QkQqCoo6imoLxXhQZ16gYqmS3HG0lqV3tMNbhPYEDVG2BQFVVPTapaOiu1F140GA+pmIjbLJcRkuOtZEaN2dltlw33yX0NIm9ET7YlTRO+gzwc/wAWnYg9l0eWq2OO284++TZgYJHUhcFWiRD3Io8B01Xu7aCZtdxjXO2xbjF3LGmshIYUxUCVt0UMVUS0IV0XsWgisuzawYpEjyLs45vmOoxDiR2yfkPOLx2ttAikWidv/wBagjF6t4QmKLlKy3EtYSfIvpyHee1K10VlxlB5gmir2aUHxF6v4O/a7jdDkSIkG1gBynZcWRH/AHxVEBbRwBVwiJNEEdVoNrE+peMZPcHrZCWTFujDSSCgT47kV4mFXajoC4ibg3cNUoNvNM5xvDLW1dMgkFGhPvjFbcBs3V5pgZom1tCX2Wy40GPLeoWKYnGgyb3LVlq5OIzDVsDd3kqbuwELhoqcaDVyvqjiuM3IbZNKTJuKsrJdiwY7ko2mEXTmuo2i7B19NBmHqVhphYnQn7ouSEoWiYgHyHHE/wCiJzbtbc18O09F14dtBle6gYpH+kCyJvJDGNnvg3AIRb5ocwEFVTxqSdiDrx4dtB+2fPMdu91i2qI46k+ZbUvLDDzLjSrCJ3ki4u9E01PsFeOnGgxl1Hw8LPerw9O5Nux+Y9bro+4BjsksKIm2I6bj8TgoO1F1VeFBhxPqZi+T3B22wlkxbmy0knyM+O5FeNgl2o62LiJvDdw1Sglsoymx4vZ3bvepCRoTSiO7RTMzNdAbABRSIiXsRPsUEbinUbGcmemRoTj0afbxFyZAnMuRXwbNNRcUHUHwL6U+PtSg5t1H684+5ZGPo5cZUV1bhHQLisd1qPIjtvIMlGXjHaaCK+KiaOi4n1OxXKLk/bLcchm4MtJJSLMjuxnHI5LtR5sXUHcGvfRCODrbgB3UYIyZCsHJ8iF18s95BZOu3lpJ28vXdw17PXpxoUbGQ9XsMsN5k2SU5Kfu8QAcdgxIr0hzluBv3psFR2iPEl14UH1c+r2AW3GLdk8i462W6nyocltpxzU9CVRIRFSFR2EhapwVKDfzDqFimIMwXb7LVgLi5yYewDdUyREVeAIXDxJx9dBut5VY3LleLd5jZJsLTL903iQg03IAnGy3qm1fA2Srp2UFULrv06S0sXYZMpy3yOYoSG4UkxTkrtPeoguzT10KNq3dZMGuARnGX5QNzJsS3RTeiSGkckT+YrAipgOolyS1LsThr2pQou9AoFAoFAoFAoFAoIK9fjifeJ9lazY9ivl2tCsjEUCgUCgUCgUFlg/ibP3ifYqtdtW7NkM9Q9FAoFAoFAoFAoFAoPJvSLpviWZXfqA7f4pyDtcgShqDrjW1XTlKeuxR3a8oe2iVObvM+J0AS3x3SaYuOSvpLQV03gzBjkgF6R3KhfCiUS6D1Jwax9K856f3HE1fjOypBNTdzpHzUZcYE1XdrpzQfITRPD6ESiH104ymwYZ1G6lQcmljbHpr76RVeE9pqLzxJoqIvtC6JDr2pQc3b/MA/wD/AErZ/wDhrtEuoY1F+r49GuDmIpJXJ41muDrauLLQE1hONvL8782vhcWiFS6E3pcMvfvV8/5LeMfuMkEXTRXYDrrm1PSqBFX9lQlGdIcSG5Z7b7VcSVRyC0TjcJeKikhh8ANPXoKGnromW3FziXY+i+TYBKPZeGbuEIWU9oWXCI3xH0ojkUhL7+g9TdMsWTFsDstjUdr8aMJSk/8Axh3V17/rDLSjy8p4vlD1s6GXexwlVbnkt6SCyA+0rKMNE8qfD4QX76j0inIazel2JQkLYsm/z2d3o5jcQdf0aC1HdZN66QYbgZKozFyCRClDr4kbirzD19QJNH9jRCoTuT/hJi/P/effdy5umvs8qJu7PVRLpr8XoQ5huXv4AkhbuxaHOeryytqMG62hfv8A4fa2+uiFakdSMSP6uMbCBlGuRNuKRxuU5t0W4HI/fNNn72SL20Gzasms+MdSunN8vDpMW2HjUfnuiBOKnNiyWh8IIpL4zSg21zmHc+rWf5ZjMklZLHJDkCUoE2SG1EjNKSCW0kUTBdKCPHpljX/Li7nrgOlkpP8ANCXzT0QfeCQ1BQ12Lw1LXTdr391B6P6ZXS73XpVY5xOI9dXbcKC68qqhugKgBOL2rqoopLRDibSdRm/rGYiznUuPInqyb0RqEq+XaYNuQGgooh4lNpdddV7OPoJW/wCs5kk47Ixhdp8U24sv3O5Ii6bLfb2yfLVe7eTS6enbp30ITn1ZfzQWr+Ol/wBIOhKofWfiw7jlfTq2SU3syZj7UltFUVVp56IC8U7NU17KEKxaMZs+MdfcmsdnaJi2w7NJ5DRGTipzbc26XiNVJfGa0EH086kYlZeiOV4rcJRt3q6OSyhMI04Qkj0VloNTFFEdTbXtWgjbr7n+hXSP31u9zc24e89u7d5X3r89ps8WvL19njRK35DF6KF0tzSV09R/zjTEBqcTyydEaduLBCiI/wAPab7qIVfrFk8i6Y3heOxNTh4/j9uk3FR7BflxmUFC+9bUNv360SvvUXp9jUS0zc6zS6LNZl2ZiHjdpHmNuMy0jNozsUT8aIQkZJt28VVdaIdK+rvb71B6UWhu6oYuOK69Fbd13DGcNSa7exCRdw+pUoS6TRBQKBQKBQKBQKBQKBQKBQKBQKBQKBQKBQKBQKBQKBQKBQKBQKBQKBQKBQKBQKBQKBQKBQKBQKBQKBQKBQKBQKBQKBQKBQKBQKBQKBQKBQKBQKBQKBQVHqP+L49/b9t/DUFuoFAoFAoOfdfvzQZJ/Etf0huhCmTY2dM9Q+ma5LOgS45PS/JDBYcZIP5H4uYrhnu4adlEqZHtmTyeit0WferdbcZS5PLNJyK+9PbkjcB0Xe0S+JXNvYOu1aDsL8hJfX+Kwwm9LXjrxSzTsApMoNgL+qVA3fBQcitIXpzEOmwWp1hh8skuKMuyxJxkZHOc5KmIqOv22nHXXsoLW7FnQg6vuXq7xJt7fsQJc48GO6wy2XkXgjqquKSKRgSJwKgk56Kl46JoqaKjLqKi/wBmt0HNSV7IbHmWMtKSW+yTMiyK8EmqIptgbdva3J3q8JOKPoGg9EdNHWh6dYi2Rijh2aBsBVRCXSK2q6J30QmL7YbRf7TJtF3jDMt0sdkiOeqISIqEnEVQkVFRFRUXVFoOM9QemOKYpOwObZwlC8uV2qKgvyn32xaIjNUEHTIR4tjxRKJWu/fn8xf+xp/7dKDF008snUDqaMrb5r3hGV/mdvlljryd2v2m3dpQcy6fxojp9GzlghWwJ+RJFJxF2IW7dFQd3/rQ8PrSgn8/FlvMuqAwtEacxIHLmIez5rijanp9tyez1UEziWWZ5jjmCWy+uW2dY8kjtRYSRW3WZUdQjCbSnvMgcTRUE9E/SUJr6vP5sov5ZP8A6W5QlrYX/fvqv/HQ/wChFQUXpwTaSui3mlRI6xL2kff7HmF3aad27Ts1+LjQWS7ONJ1B6qE0SI0GMtedVPZR1Izijv7t3L7PVQaT7Zt4V0TE00VbjayRPUUYiT9BaCIysZFuveU9LI6k0mY3qBNtqj9rFuBcy4GKdwNlGUdPQtBdcjwPMLDPyi8YjMtrVpvkMPeNvnsvETPlIys6xiZMfaDuPgi+qg5vJyQ8ax/o3eWmlfkxrdexhsCikrkl6MDMcNE4+J5wUoLr0UxksZ6iZZaHXFemNW+1Oz31XVXJT7ZuyD19bplp6qEseHfmDzr/APyH9o7QbWKZbnmNlgluvp26fY8kYZiQkiNPNS46jHAmlPcRiaaKiGuiemglfrDRor+IWnzoiVubvtvK4KfsJHUyA1L9T49FoQw542211pwRbcO24HAvDczlJoflwi6xkLT7VHt2310FRhnbP+UNzmKHLSK6ha/7T58tuvfu5mlDnW62hJc612DnKqyWMO5kpD9pFKUAar61PWg5zJGeeKwRt5ttTy6oqkRx4VNoXlVzlkYiqKooWmqIvZQW7Kcty5bLnuGZT5GTOiWBy4xp9uFxsCacRW1bcbcI1Q0Limi9lBDyo2dNtdKXL5OgSLQVztnkGIrDjb4ax9Q5pmZCWgcF0TtoIl5Xr9fs2wphSSK7frjer6Q6onk4LQKy0q/+uk7P2NBbMJwvI52GYBlWLzYka9Wm3OxSYuLbjkZ5iQXFC5RCYqCoqpp20FPu43ZOm/UYbgbBXX6WM+YOOJjH53OY1UBNSPZr2arrQXhY2bsdbsLTKZsGY4US6eVWAy4ygojKb9/MM9deGmlBVem+V57h3SLHcgRy3S8SSUcdy3E26E5AfnOtmQO7+WpI4qkibeyg+c7/ALmdaf7Zt/4ePQbUTnXvqth+dv7tmQXS4MWgC1TbbIMZWo67V4orpq44vwpQX76xaOL0umI2qI55uDsUuKIvmm9NaEK7MjZ6x1jxFMjmwZkooF28gtvZcZQVSOmu/mmeqqumlBSrFbcle6M42/Nvdtg401cGnYraRJDs1JYzT0EjbJdSJ3droPZQd16vfmvyn+zJP4NaIc3kxc+auPTQ8gn2+TbCuMbybMNh1p4V8m4o8wjMxLwcF0TtolEZM3IgXrJelTCk23l18gzLft7Qhz1V2eYp3A0Ubbp66Df60pLuOXpbsOaaj3XG7FMfvs7iIe73WlQIBonAt4+IULs1RU040IaPQ1Z1nymwuZUjTzuRWFlvFJ3HbHaiqu6GOuiIbjai4Sp38O+hLSZjZ0fTjqK7bp0BrHRud585FeYcOUWi/OctwTQB1HTTUaC49PiBOq1pR9dHFwS3+U3fc84d+zX19tBN9IFbXJOovlvxH6QObNvsc/lj5jT17/aoPuw/n8yj+xoH7daDmDKxkwHFllKKRk6jgr6n7PL5z+7d6tO2gu+aLr1qdSNt5g4dN8/t7eUrpbN2n6vTtoOQOC7kfS+HdnEJLXiLNvtdu1RUE50qW07MdTXT97a5bfxrQXvr0MeRmu60tSXUgW4C6geSJB3WgpLRA0S/wm1DP07P1NCFvivWpzrzZHIqtraXMQ1sSt6I0qrL1+ZRP/xf/NoIILnGtx9cZhGKW0EAG9FVBWU5DNtwNfZ3E6QCvfrQb9st79vuXRGE+Kg+zDmi8BJoon7o1IV+9VdKDmkBDyXEchx8dy2vGQv99uy/alKIXm7e0q+kSQ3vRwSg6Vnn5r+nH9p4/wDg0oNjqEzkjvWnGAx2TFi3L3TNUXZrZutbN6bkUQIC19HGgtXS/MLxkUG7x703HG72G5P2qY9D3eXeJhBVHW0NVIdd3FF/9CEKDcoGbzurmfMYtOgwXDt1vCWU9o3EISjkgbFFdA046qSL8FErv0Mk22T0nxxy3NOMxUjm3y3SQz5jbxtvLuRBRUJ0SVOHZREqXj/5tutP9s5N/RRol8dP1FOomA+a/el6fxUt+umnmdwc3b368nt9VBFZAukProrSj5DdCRvb7PmOUqP9nDdu269+tBbLuJB1F6NAaKJDDuyEK8FRUtjWqKlByJtHskw3IbKKF7qxUrzeriXHac143WoLX6xEcd+Sgm85s2VXq5Y3bsaeRmY9goLIHihuxw0I2G1T7Z0kEPgVaC3ZvdrJfPq/Wh6xtNxYcp62R40IV0Rp0JQAbHp1AgJPXprQSea/niL/AOh0/wDDLQciRHMl6WNT11W04XDt0GH9ydzmz2Dkmnp5Uchb4/dLQdRSNm7/AFuzRMWmwYbgxLX5pZ7LjyEisrs2csw004660FCiXlix9LMAvFwXVm3ZRJkyVBF4o05IItqce3ThQTGI2a42/qFdJl24Xu/YRMvF1HjoL8ueqo2id3LaEG9P1NBrdEFm2fJcUmZSjb8e/wBoOJiUvioxCYcJTj6L4RN4F3KXaqrtTtWhLYyJt+Feci6TM7gbym/wpkHbwUYE7WROIPQDJRtunroPRLKxm9IzKgPJFERkVTURRNB4dyaUQ5R1TZyF3qvgIWSRGjT1Zuvk3pzZOsI4jIczwAQLuVvs40So18gvRLBkoy7nHuFzcy22uXMYbDrDDUkiHeIo5rqq9qqirQdI68bPdOKLI/4eOUWtblrpt8vq5u36/a7ttCHzlaqvXvBhj7eakC5rORPaSOreje7T7Xm9mtB9dd7VGu9uxK1Sk1jT8kiRnuGvgejSQL9AqEOLZVNm5JjETz46uYHCh2uSi9o3J25pFcX1r5eDr+uoO04CQJ1h6lJJXSbutSt7tNfLJFXbs9X3Xr0140HN4su3p0JuVp8qE5+93+XBxKInAldckIjLrSiqacotxapw+1XgtBWHrfm9vv2Q3DKCZvNnx27WpzLIrW7+WCLXKZkKmiKaAGhkK8FJeKaJwDqt/LI7h14iv4fOhMPvYg28MmY2b7BxiuJKmxGyBdSVQVF17KCikNwbwy6e9HGXCb6nL77dASFghTYjpIKqu1tXdF0Jez10HVMx2L1z6epH/GRi3dZ+3TXy6x0Rnd37ebrp66B1kURvvTwpS6W5MiY5uum3n7C8vrr+q1oK91R5q9TbilsVfeH0Huvmdm3XZqfI+Pm6dvqoInNisH/L3gKO8tWFfs+3dppzUbXzP+s3UFo6jc4ur+Me711mjZbwT2zVXOWrBIz2f+u9nXvoKtLO1/8AKG3ylDlrGaQdP9p8+O5E793M1oc614SrP+PGWpI/4j7otm3dpu28oOd2+L29mtBzP3RDvWJWW1cPdNyzqbGiKnEPLPCYIrfqTVdKDQyifNyjFo8ieK8zCYNvtMkD4kNzeuIsPlx71ZhDr99QXfKX5Fw6q5dhMMiCVlh2SNJcHtbt0eM87OPX+L0b9e+g+sXYaj/V0zNhkUBlpy8g2CdgiJEiInwJQb3UQZ59OelQ2822p5XqwJEceFTaF5Yp8sjEVRVFC01RF7KC3YVluXLm10wzKfIyZ0SG1cY0+3C42BNOHy1bcbcI1Q0Limi9lEOgUCgUCgUCgUCgUEFevxxPvE+ytZsexXy7WhWRiKBQKBQKBQKCywfxNn7xPsVWu2rdmyGeoeigUCgUCgUCgUCgUHnT6t//ABLqh/HNft5tEy5Q1ZbhN6Ae8IrROsW3JXyl7E12NuwY4o4XoFCREX4aJX7qHnVm6r5zgFvxZuQ85Ekk7N3tqPKR5xgj117eUDBERJw9FEPQGV4Rh15afn3ayQp01pk9kl9htxxEEVUU3kmqonci0Q8dt/mAf/8ApWz/APDXaPTukbq70ovVjn2OxRlavUm0TgbNIYs8WoLjjmrifqW1ohxrIrO6vQ7CL3HQkebm3K3GQa6kkpwyEOHqaNNPWtEumWCzjZfrIY5aERE932FmMqJx4tQTBV+NUohXWrDj+dfWVJ6wi4/Z2HwuF4U21ABdionNHQuKi48IiuvapL3UHq+iHi/oDiz16uV1uUhN1txyBLlNiqaj5uUwrQd33Lal8IpR6lo2/wDuDg3/ANJZf2IdBesew42PrJ5DFJF8paxn3hprjsTzjKbVFOztkj+x9VEOcSnG2+lGKuOcWwvtxI0018KNRFXhRLtmV9VemGT4JlVrxeOrNw92OPGvlBjorQONoqKSesk4UQrEq225Pqiw5yRWUmq8qLK5Y81f+9XB9vTd7PDtoMWFxY0rrB0xYktA+weNNb2nBQwXSFLVNRLVO1NaDav9hcl9ceo1ntEYBdfxx1uJEZFAQjKDFVBERTTUi/RoK7/idj4/V4c6eOi+GSg/yUjK0SJolw84pKS8E0TUNvtbu7voPTHSi0zrT03x23z2lZmMQm+eySaEBEm/aSL2EO7RU9NEOZZ5/wCajCf7MT9tOolr9XOnHUkMgzHNrTcbc3ZpNncjPsSFcOUkBuGPmWmhVgwAjJs1Haadvamq0E19VZnIA6dc2a+y5aHHj90MAnzre1xxJHNXaPtHoo+JeHooSonV/qDjz/XawJcXHWbRiDoHMMW1M1ktuc9UAUXiKqDQ/LQRMTPsevXXq936CbpW+8W52LCI21E1c93A14h7k3NFQSPSi22576uGby3orLspp6ejUg2xJwdIUdU2mqapoq0FVfuFvt2MdGrhcR3W+HJmyJg7d+rLV3Q3E2L7XhReHfRLovUfqb04yvpVlkDFGFZlMswn5H8lSOitpcY4JxTt4nRDn7WLPQ/q8XLJpiKUu93CG1HItVVIcJSZbRNexN25PgQaJdX6gQ8XuN+6UQL67KIjRpYcFphp6M8S+X3JII3WyEV2onAD4a0Q7oiIiaJ2UQUCgUCgUCgUCgUCgUCgUCgUCgUCgUCgUCgUCgUCgUCgUCgUCgUCgUCgUCgUCgUCgUCgUCgUCgUCgUCgUCgUCgUCgUCgUCgUCgUCgUCgUCgUCgUCgUCgqPUf8Xx7+37b+GoLdQKBQKBQR+QWC05BZ5Nnu7HmbbMFBkMbzb3IJIaeJsgNPEKdi0GKbi9imz7TPlRuZLsZGVrc3uDylcDlnwEkE9QTTxotBXpXRvAJV/O9PQXCeekpOfh895IbktOKPnGQuWR/FovelBB4/wBFbK/csiuuURXXbncrvMkRpDE+Y0qwTc3RgJGHmh8IqvDThRNX1jvRizR2cksVxhf/AJsSp7EywsDJeNxhW2U3OA4pq62fNUl13d/ooVTA9GMA9yu2h6G9IjSZITZzrsqQT8l5sSAVfdQ0MxQTXw67e/TWiKrJOxixTrharhJiocuyEZ2sxIwRlXQ5Z6ABCBagmmhIundQR8Dp1hlviXyJDtotMZIrq3tOa8pSOeJC5qZGpAio4WiAqaa8NKDM1guKszLFMbg7ZONRyiWRzmvLyGTa5BBop6OfNpt1c3L8dBPUEbe8bst88h70j+Y91zGblB8bgcuVH15TngId23cvhLUV70oD+N2WRf4uQOx913hMuRo0ne4m1p1dTHYhbF19KjrQQOUdKMLyW5lc7jGebnPNJHlvRJD0ZZDKdjb6NEKOD3ceOnDsoNy79OsPuuORMdk28QtdvVsre2yRNHHNr2DacBUMST068e/WgwWjpdhdrst0tDMM3o97FRu7z7zrkiSiio/OPqXM7FXTaqaarp20HxYOk+AWC6s3W2WtQuEZtWo0h+RJkq0CptVG0kOuoHDh4U7KCcx3G7LjtsG12aP5WCBuOCzvcc0N01M13OEZcSJV7aD4hYvYoU+7T4sbly74QFdHN7hc1Ww5YcCJRDQF08CJQRE3pZg8vGoOOFb1btlrPm2zlvPC9Hc3KW9p/erqLqS/bUGo30awELFJshQ3nIk58ZVwdOVIV+S6CKiK88hoZJoS+HXT1a0FhuGJ49cBtQyoYkFjfbk2oBI2xZdZHY2qIBCioIrptLVPVQUmz2HIcj6nxsxvthSxx7FCdhW9t15p99994iQndWlURbBsiQdeOpa/AS6RKjMyozsZ8d7D4E26GqpqBptJNU0XsXuohXE6Z4Qg4+PuxFHFlIrEhOvkkciUSVeJrzF1bFU5m7TThQSsTG7LEvk++x4+y63MGW50ne4vMCOii0mxSUB2ov2opr30GrDwnGIdgnY/Ghcu0XPzHnY3NdXmecRUf8ZGpjv3L7JJp3aUEbYOk3T+w3Vi7Wy1qFxigrUWQ/JlSVaAh2qjaSHXRDw8PCnZQWC+WO1X20yrRdo4y7dMDlyGD1RCTXVOKKioqKiKiouqLxSggsT6YYji892421h5y4OtJHSZLfdkugwi6oy2TpFsBPQnx0Gg50T6duXcrkUBxROT507dz3vIlJ115qxd3K19Wm31UKp60YXjtpvlyvsOOSXW7LrNkuOOOqooqlsBDIkANy67RREoI+Z0rwOZaytci2ksI7iV5VsZMpsknmhIT6OA6JovjXwoW1PRQLb0qwG22+6wIlqQY97bVm6kb8h115tUVNpPuOG6icftSSgk5WHY5KYszD8Te1j7rT9oHmOpyXI4ctotUJFPaPDx6+ugw2/AsSt029TodvFqXkKqt3e5jpE9u3ap4jXYi714Bt+xQSNkslssdpi2i1s+Xt8MOXGY3Ge0EXXTc4pEvb3rQREnpxhkqFc4T9u3xrxMS5XJvnPpzZQkJI5qjiKPEE8Iqg+qgk5eN2WXfIF9kR991tgPNwZO9xOWEhEF1NiEgFuRPthXTuoKvbuh/S+3yIb8azLrb3OdDbelTH2W3EXduFl5429dePs0KpWf04wyfCvUKXbuZFyJ5uTeG+c+POdZISAtRcRQ0VseAKiUG2WGYyrljc8kiFjYqFl2m4KRxVpGVRBQkQvmxRPHrQbGRY3ZcithWu8x/NQTNtwmd7jeptGhgu5sgLgQovbQJeN2WXfIF9kR991tgPNwZO9xOWEhEF1NiEgFuRPthXTuoK4z0cwBm/Bem4Bo81JWc1EV95YgS1XVXxjKXLQ9fVonclBarvabfeLXKtVxa58Ca0TElncQb2zTQh3AokmqehaDVlYvYpaWpJEbelkdB+1+NxOU422rQlwJN+gEqePWgpNlsOQ5D1Pj5lfbCljYskByDbgdeaffffeMkN3VpVQWwbIxHXiu7WiVujYPi8Y74bMLRzJFJb04Trxm/uEgVNxGqgKCaoIhoid2lEMb/T7EH7bZra5A/kmPONPWYReeE45sJo2ouiaOLp6CJde+g+2cFxVmyXSyNwdtrvLr79yj815ea5K/fi3qe8d36lU07qDSv/S/D75HtjUmM7HdszSR7ZLiPvMSGWUFA5aOgW4h2jp4tf0VoJbGMWsWL2hu02SKkWEBEaiikZG4fEjcM1IjIvSq/oUH2xjdlj3+VkDUfbd5rLcaTJ3uLuaaXUB2KWxNPSg60HPeo3S2FJseOWKxWpXbUmURbjeYyOmqJGc5vm3VJw9+i8zsFe/glErTjXTDEMdG4LBjuuv3RvkTZUp91982dNqNI4ZKQgifc/5Eohka6Z4O1ig4m3bBCwA6j6Q0deRVcFzmoSu7+aS7014l6uygkLdiWPW5y6uxYYo5fHSfuxukbyvkQ7NC5pH4EHggJ4UTsSghJ/SPBpdntlq8o9HYsqmVpfYlSBkxuaupo2+pk5tX7lSVOzhwSggMl6LWR61WHHbRBRMeauvnb+wch0TkNq0YkRubuYZKez7buomr5yfonZAW0z8XivNXeBcYr/PfuE13bGF1FkIKPvOD4m007ONCq32zpzhlrtd4tcG2ozCv6urd2+a8RPc8FBzUyNTFFEl0QSTTXhpRDbn4djk+1221S4nMgWh2O/b2eY6PLciJowW4SQi2J90q69+tBqZP06w/KJsedeoRvy4rZMsPNSZMYhbNdSH+Tuta6+ug38ZxawYxaxtdihhCgiZOcoVI1Iz9ozM1IzJdO0lVaCFv/SXAb/dZV1utucenTQBuW63LmMI4DY7AEgZebBUQfVQWS0Wm22e2xrZbI4RYEQEajx2/ZEU7uOqr61XitBHR8JxiPbb1bGYW2FkT0qTeGua6vOdnBskFuU1IN4ppoCoid2lBoXvphht4tdpt0iI4y3YmxZs0iM+8zIjAAC2iNvCXMXwgiLuVddNV40GqnRvp6lmjWZbaRW+PKWcTJPvLz5C6anJXfq9rtTgeqcKCxTsbss682q9So3MuVl5/ux/eY8rzTaNPeASQC3AmniRdO7SgjYHTfCoFnu1niW1GrdfTccurXNeUnieHaerhGrgoqdiCSIndQbkTDsciXSFdY8TZPt0FLXDe5jq7IYqio1tUlEuIp4iRS9dBDt9Ien7VyYuDVtIHY81y6NMpIkLHSY4oqr3IVxWkVFBNqIOieigmpuJY/OvPvmVF5lyWG5befzHB/krpbjb2iSBxX7bTd66DQjdNcIi4mWJR7YjePm4Lxw0de1JwXRfQld381VRwBX2+7Ts4UEpExuyxL5PvsePsutzBludJ3uLzAjootJsUlAdqL9qKa99BCPdKMAfssKyPWlHLXbpRT4kUnpCiMgyIiNVVzcaKpr4SVR9VBLSsSx+Ve3b4/F33R+AVpdkcxxNYRuc0mtiEge2uu5E3eug0nunWGvWS12Ry3/8AdtkdbkWptHnxNh1lVUDB4TR3VNy9pUFYsdgyDIOqIZnfrF7kYs0A7fbG3Xmn33nnXCU3lVpSQQFsyEUXj4taJWK2YkcbqHecpVtplufDjQx2G4bjxM6qbrgloDe1NoCIa66KS9tENzLcKx/K4bMa8MmSxXUfhyWHDYfZdRNN7bjaiSLp8VBoQ+lmDRcfGwhb1O3pLG4OIbzyuuSwJCR511DRwy1RO1dO7soJzIMfs+Q2eTZ7xGGXbpYoL7BKqa6KhCqEKoQkJIioqLqi0ELifTPE8XnP3G2svOXKQ2jBzpb7sl5GRVFFoSdItoJonBPRQTV3sFpvBQCuLHPW2S27hBXeYcuS0JCDngId2iGXAtU9VBFSum+FSolziP20Sj3mYNxuQI68KuygISFxSE0IfECLtFUT1cVoNfK+luH5RcQudxYebuIteXOXEkOxnHGNdVacVohQxXXv40G1E6dYXEfsr8a2A2eOg43ZhRx3lsI8i8wkbU9hGWuqmSKWvHXWg2UwvGUcvjiwRIskFBvSEbhDIEW1ZRFEiVA8C6eDSgw2PAMTsc6LPtkImZcOB7pjOk++6oQke56M6OuGioji6oq8UThrpwoPk+nmHOWi8Why2iduv0t24XVg3HSR2U+ok46ikSkC6gKpsVETThpQa2JdMcSxae7cbay85cXmkjLMlvuyXRYFdRZAnSLYCaJwT0JQS2TYvYsntDtpvcUZcF1RJW1UhITFdRMDBRIST0otBG4p04xXF3Jb9uYcdmzxRuZNmPOSn3Gx9kFN1S8KehPjoOd9ROguPJZGhxi1PPvrcI5+RWS4TDEc3kKUrLTp7G9yJ4tvHuSiauhYp0zxLFrhIuVrYeKfIaSOUqVIekuDHFUUWQJ0j2gmicE9CUQjQ6JdOgu43Ibe4ghI86Fu8w95EZOuvNSNu5aLr3abfVQqgZfShjIeqOU3S+w5DdtkRoIWu4R5BR3CUWVbkghNGh7VTQSEk0WiV3Y6e4exbrLbmrcIQ8efGXaGhcdFGnx3KjiqJJvXU1Vd+uqrxoh8Sem+FSYVzhPWwVjXmalyuQC68PNliQmjikJoQ+IEXaKoPq4rQbkfD8bj5RKylmGg3+YwMWRNU3FUmR26CgKStj+9jxEUXhQYo+C4rHx6djrMHbZ7kT5TYvNeXesldXvGpq4O7X7Uk07qD5veA4nfLJAsdzhE9bLWbLsBkX32iaOO2rTRI404DiqIEqcS9fbQMVwDEcVclu2KAkZ+corLkG69Idc29iE6+bp6cezWgsFAoFAoFAoFAoFBBXr8cT7xPsrWbHsV8u1oVkYigUCgUCgUCgssH8TZ+8T7FVrtq3ZshnqHooFAoFAoFAoFAoFBjajRmlJWmgbU/b2iibvh07e2gNxozbZNttADZa7gEUQV1TRdUSgww7Va4JEUKGxFI0RDVlsG1VE7NdqJrQbSoipovZQYPIQeXy/LNcvXds2Dt3aaa6adtAC3wALcEZoS0VNUAUXRU0Xu9FB9eUicpGuS3yhXcje1NqL6dNNKD68uxzudyw5yJojm1N2nw9tBjjW+BFN1yNGaYceXc8bYCCmvFdSUUTXt76DPQYmosVkSFpkGxP20EUFF+HRKD58jBQRFI7W0V3COwdEVe9OHqoMiMMo4TqNjzCTaR6JuVPQq0GNbfAUEBYzSgKqqDsHRFXtXTSg/Bt8AddsZodybS0AU1T0LwoPvysXk8jkhyU7Gtqbe3X2dNO2gDEiiYuCyCGCbQNBRFFOzRF04UH0kdhHleRsEeJNCcQU3KnrXt7qDAtptay/OrDYWYi6pJ5Yc3XTTXfpu7PXQbVB8FHYJ0XibBXRTQXFFFJE9S9vfQfRCJioGiEJJoQrxRUXtRUoPxpppoEBoBbBOwRRBTj6koKTYulFptWe3vMFknLkXsVFyG62Ctt6kBaivb9pQfl+6T2i753Zcu8wUV6yggBCabDlO6EZamvb9vpQXQIsUGiaBkBaP2m0FEFdeHFETSg+SgQSAQKM0oBrsFQFUTVdV0TThQEt8ARIRjNIJpoSIA6KiLrx4emg+yixiaRkmgVlOxtRRRTT1dlAKPHIgImgIm/3slFFUfvfRQZKBQKBQKBQKBQKBQKBQKBQKBQKBQKBQKBQKBQKBQKBQKBQKBQKBQKBQKBQKBQKBQKBQKBQKBQKBQKBQKBQKBQKBQKBQKBQKBQKBQKBQKBQKBQKBQKBQKCo9R/xfHv7ftv4agt1AoFAoFAoFAoFAoFAoFAoFAoFAoFAoFAoFAoFAoFBT731TxqzXp+xzG5a3gDYCFBbYUnJvmEFUKKuu0xBT2nuUdqivdoqhcKBQKCGyPMsVxpppy/XSPbhfVUZR80Ej07doe0WnfonCggcD6xYPmceMkGc3GuklDVLRJMBlJsMh9lFVC1Ed/hVfDQXegUCgUCgUCgUCgUCgUCgUCgUCgUCgUCgUCgUCgUCgUCgUCgUCgUEPlmUQcZsx3OWDj6q43HixGURXn5D5o20y0iqiKREX+WgZDl+M43GakX+5R7YDy6NJIcQSNU01QB9otuvHRKCv4N1kwXMBaahT241yeNwW7ZIMBkFyyVNRFFVC3Im5ERddKDYzHqPHsF3hWGDbJV9yGc2Uhu2QtiEEcV2q86biiIDu4Jr30H5jXVCxXe03ibNZfssnHdffsCcO12MiApoS7d24TEVUVTt07KCCh9coxLbptzxu52rG7s8LFvvskW+SquL80ToCSm2DncS8Pi40TRdbZlMGdkN2x9W3I9xtKMuGDmmjzD46g+0qKu4dyEC+gk+CiEzQKBQKBQKBQKBQKBQKBQKBQKBQKBQKBQKBQKBQKBQKBQKBQKBQKBQKBQKBQKBQKBQKBQQV6/HE+8T7K1mx7FfLtaFZGIoFAoFAoFAoLLB/E2fvE+xVa7at2bIZ6h6KBQKBQKBQKBQKBQcwybJupcrqW/ieJv2uMzGtbVxccuLTxqqm8TSoitF8HdRLZ6eZ1fXvpU1m8y3R1xuYEV2czrGjIJAi7iN4uHiJETXSgudnyjGb2Tg2a7wrmTKIryQ5DUhQRezdyyLTX10Qwx8zxKTezsUe8w3by2pIdvB9snkIE1MdiLruHvTtSgkp06DAiOzJ0hqJEYHc9JfMW2wH0kZKginw0GN68WhkoYvTo7ZXAkGAhugKvko7kRnVfnF28fDrwoNGRmeJRr2FikXmG1eXFFAt5vti8pGmoDsVddxdydq0Ga85TjFkJoL1d4VsJ9FVgZkhqOpoOm5RRwh3aaprpQfIZXi52dy9t3eE5Z2dUduISGijiqLoqK6JKGuq6aa0H1a8nxy62xy6225xZdtZ386Y06BNN8tNx7zRdB2jxXXu40GpBz/BJ8tqHByO1y5b5bWYzE2O44ZegQE1Il+Cg3xv9hKLNljcopRba44zcZCPNq3HdZ0V0Hj3bWyDXxIWip30G1DmRJsVqXDfbkxXxRxiQyQuNmBcUIDFVEkX0pQaa5JjqQJNxW6RPd8JwmZkzntcllwFQSB1zdtAhVURUJaDSume4TajjBcr9AiFMbF6KjshoeY0fsuDqXEC7i7FoNu65RjVoATut1iQRcbJ5vzD7bSm2Gm4wQiRSRNycU9KUH1DyTHptoK8xLnFftACRncAeBWBEPbUnNdo7fttV4UGCy5lid7ZkP2i8Q5zURN0o2HgNGh013HovhTRF4rQbBZFj425i5lc4g22SQjGnK+2jDhOLtBAd3bCUl4JovGgjXepHTtp02ncptDbrZKLjZT4wkJCuioqK5qiotBKW+/WO5G6FuuMWYbANOvjHebdUG5AcxkzQFXaLrfiBV9pOKcKDBHyvFpMeNJjXmC/HmveVhvNyWTB5/8AgmiElQz/AFI8aDcS6WxbgdtSWytxbaSQ5CRwOeLKrtRxW9d6ApcN2mlBG2jN8OvM5y32m9wp81pFI48d9tw0QV0VdoquqJ3qlBI3O7Wu1Qzm3SYxAhtqiHJlOAy0KkugopmoimqronGg0LVmuG3eWkO1X63XCWoqSRosth5xRHtXY2ZFolB8FnOGDevcZXyCl438ryCyG0e5n3Gzdru/U9tBNOutNNG66YttNipOOEqCIiKaqqqvBERKCvtdSOnbroNNZTaHHXCQW2xnxiIiJdERERzVVVaDLds7wqzyHY10v0CFJYIAfjvSWgdbJ0d4IYKW4dweJNU7KDenX+xwLX72m3CNGte0TSc66AsqJ+yqOKu1d3dovGg/LJkVhv0RZlluEe4xRJQJ6M4LoiSdoltVdF9S0Ggx1BwKRLbhR8ltT0x5xGWozc2OTpukW0QEEPcpKXBERNdaDLes2w+xy2od5vUK3y3kQm2JL7bRqKrohaEqaDr3rwoNq7ZDYLPGbk3e5xLdGeLY0/LfbYAyVN20ScIUVdE14UGkzn2CvxXpbOR2t2LGJsJEgJscm2yd1RsTND2ip7V2ovboulBKHdLYE9q3HLZG4PgTrEMnAR42w9owbVdxCneqJQaiZXi6uK0l4g80ZQ28g8yzuSYeu2MqbtecW1dG/a4dlB+zcoxmDKeiTrvCiyo7PmX2H5DTbjbGunNMCJFENV9peFBpw+oOBTZTUSHktqkynyRtiOzNjuOGZcEEAE1IlX0JQZouZ4lKvTljjXmG9eGlIXIAPtk8hBxMdiLrqPendQfFyzrCLXNcg3PIbZBms7ebFkzI7LobhQh3AZiSaiSKmqdlBux7/YZKwkj3KK8tyE3LcjbzZeZBpEVwmNCXmICKm5R10oM8642+3seYnymokfcLfOfMWg3uEggO41RNSJURE71oDlxt7U1mA5KaCdIE3I8UjFHXAb03kAKu4kHVNVROFBFlnOGDevcZXyCl438ryCyG0e5n3Gzdru/U9tBmv2W4vj6MrfLrFtvmFVGElPA0p6du1CVFXTvoMM7O8It5tBPyG2RDebF9kX5kdtTaP2HBQzTUS04EnBaDNb8uxS5KwNuvUCaUpxxmMkeSy6rjrII64AbCLcQNkhEicUTivCg2mLzZ5FxkWyPOjvXKGglLhNugT7SGiKKuNoqmG5FTTVKD4vV/sljh+dvM9i3RNyAj8lwWgUl7BRSVNVXTsoPmPkmPybMt7YuUV2zoKmVxF4FjoIroSq5rtTavBdV4UGOw5VjWQNuuWO6RbkDCoLyxXQd2KXZuQVXTXThrQYWs4w169LY2r3BO8CatrAGQ2r28faDYi67k7x7aDFK6idP4kl2LKya0x5UcyafYdnRgcBwF2kBiRookKpoqLQHuoWAMGAP5NamjdAHGxOdGFSBxEICFFPiJCuqL30EhdMisNptqXS53CPDtxbdkt50AaLfxDaarou5OzSg03M6wlq3xrk9f7czb5u7ykt2Ww206oe2gGRIhKOviROzvoMluzPD7kEg7dfbfNCI2r0so8th1Gm07TcUDLYPrWgwQ+oGCzIMqfGyC3OQYSikySkplG2eYSCHMJSRB3Eug69q8EoETqDgUx8Y8TJbVJkEhKLLU2OZqgipEqCJqvAUVV9VBmtWaYdd5SRLTfbdcJSopJHiy2H3NE4quxsyLhQbkW+WSXalu8W4RpFqQDcW4NPNnHQGtUcLmiqhoG1dy68NKD5gZDYLiZhb7lFmG002+4LD7bqi08O5twkAl0Ax4iXYqdlBp2jOcMvEp6Jar5BnSY4qbzLEhtwhAV0I9BVfCnevZQav+JvTb/wCbLN/+UIv/AGlBO3C42+2w3JtxlNQ4bKIr0mQYtNAiqiIpGaoKcV04rQYpN7ssWTDiyZ8ZiVcFVIDDjzYOSFHRV5IkqK5puTXbr20H43fbI5Gmym7hGOLbTdauL4vNq3HcYTc8D5IujZNpxNC0299B9MXuzSHYzMefGeemMebhttugRPR+HzzaIqqbfiTxDw40GvGyvF5Vw92xrxBfuO9xryTUlk3+YymrocsSU9zae0mnDvoMGR5pjWPRJz9ynNA7b4qzn4QGBSlY3csSFnVCVDcVAFezcumtBXMKzDMspvCSXYUCz2KOBeYgLKGZcicNPmkdBraEbTtIC1LuoLGOcYad7WxDe4RXlDVpbej7fO5icVDZrruT7ntoJNi42+RLkw2JTTsuEoJMjgYk4yrg720dBF3BvHxDu7UoNZjJMdkDBNi6Q3RuamltIH2iSSrftowqF85t047ddKDK1ebO9c37U1OjuXSMCOSYAOgUhsC0USNpF3iK7k0VU76CPt2c4Zc7mVqt18gy7kCkixGZDZu6h7WgiSqu3v07KCRZvFoeKYLM6O4VvJRnoDoErBIO5Ue0X5tdvHxacKDEzkWPvlAFi5xHSuomVsQH2yWULQ7nFY0L51AHiWzXRKDMzdbW9Llw2ZjDkyAgLPjA4BOMI6O9vnAi7g3imo7u1KCPsubYffJbsOzXqFcJbKKTjEZ9t00FF0UtBVdR1704UG7AvlkuMmXGt9wjTJMA+VPYjvNumw5qQ7HhBVUC1Ak0L0LQareY4g4ZA3fLeZhJCEYjKZVUlOKSAwqIX76WwtA9pdF4UG9JulsiyosSTLZYlzVIYUd1wAceIE3GjQEqEainFdvZQa95yTHbILR3q6Q7YL6qjBTH2o6Go6bkFXCHdpqmulB8WjK8XvKvJZ7xBuSx0QpHlJLL/LEtdFPlkW1F0XtoMdkzHFL7JfjWa8Q7jIjJq+1FfbdIU127lQVXhrw17KDXDqHgRzWILeRW1yXKXbHZCWyRGW5Q2joS8dwqOnp4UEuNztpXE7YMtlbkDSPnCRwFfFpV2o4reu9AUuG7TSg1o+S45JgSbjHusN63wiJuZMbkNGyybaIpi64hKIKKEiqhLwoMdhy3F8hF0rHdYty5Coj6RnQdUN3ZuQVVU17qDWmdQcChSnYkzJbVGlMErb8d6bHbcAx4KJgRoQqnoWglYd1tk16SxDmMSXoR8qY0y4DhMuaa7HRFVUC9RUH7b7pbLk0b1ulszGW3CZccjuA6IuAuhgqgqohD3p3UGzQKBQKBQKBQKBQKBQKCo9R/xfHv7ftv4agt1AoFAoFBH5E64zj9zebNW3G4j5g4KqJCQtkqEip2KlBwbF279Db6XXs8lvct/I5e25xZdwfejEKNkWiNEumnDv1olsX7N8nbxDKLTbbjIW/3DJr1HgyFdcV2JbrevmJBNHrqAtNBsFBVNN3Cg2bVKvGYP9PcUn3SY3bX8f8AfN6dZkONyJp6IyDbj6LzFHcu4uPH4dNAlb/gGUWrBMikTsruye4WbjMxx2FcH23SjCxzWW5y7RV0mzbVE4+yvb6A1mbCcbpRZ7vcs5uVvjXpu1Tb9NuM9100YVlXXo8El8bRvE59rrqg6caCtRcpmRbF1Ph4/cbq3ZrfBhS7C5OckBLY5wrzCZN5RfFtxeI693HvoLA91Wtd8vvTq22G8yzkrLAb01slxxdHy+io6ToNg8m9PSXpoJCx329udP8Aq5KcuEk5Vtu2RNW58nnFcjtsRkJkGCVdWxbXiCDpt7qDRg5rOtl0wO4XS5yVtqYadyuoG84Qvutx2zV1wVLRx1V10UtV1Wgq1p6i59bcJ6kXm5TH/faO24rdGccNwYS3TxI2yB6o3ym3k8OnaNBdZlim9O8qwt6BeLjPj3uZ7pvrE6U5Jbfdeb1bkCLirsMTFV4d3D06hWA6uwoGC53arhfZo5MlwuzdpLbMcNsNdrAtyQEgaQVRdqb02+qgm16it49muIP5Bd5bVol4ky7Ib/lMkHJZmOjptMo6pOKiL41H46CG/wAQr7PxbKnrNeJKpectatFpuDhPIcWLL2L8yLuhtaCi6Jom3XuWgt8W2ScE6p4vZrddJ8yzZRGntyodwknKQJEFoX0fBXOIke7QtOHqoJDrhkcjH7fidwCc/AiJk1vG5ORydRThoLxvNmLXicAhDiGi7vQtCEPZ+oTOU9YJreNXh4rS1ijpA2+MliK3PGaiI+Ud8W0VRAx1Pb2cNaCq2G7wrVnGGtWLJLnf5syU5Cye4uOyXrZJcJpVUWyd+bIgLiHL10TtoOodar9d7NgcgrO+sS5T5Ea3x5Y9rKynUAnBVOKKga6KnFF40RDShdPMixifJfsGQvJZn7XIalpd5LslWrgg6szQQ0UUTXVXfEiad3oJUDFbxAt3UTDIuPZBdL77wWVEya4yHZLtumSAj71JgnvARA4mvzartTRFXt1D5v8AnOUh06u1sttykrf5l2vjoTOc5zo1utJHIeUHNVIE2gLQJqntaJQZ8ptd4TBcHyRrKb+xPvx2GHPbauT4M7ZMUAdMAReDh7dxEqrqSqq9tBs54/aceyuw4ffslvTeMDDk3KXLKRLkzJL7jnKaZcdjiT3Lb2qSJpp+hQXLoRfpt2xGc3ImSLixa7rLgW64y0NH5ENvY4w45zEE9VB3TxJrQlG4nbbZeOt2dTLw2Eu42cbfGtLMgUJGIzrCmRNCeum4+KknpX7qg5yFstAfVWtF/UAj321vm/aLiAokgH/ergoImniXUVXh6te6g6D7um591KyO1Xe5T4NrxmHbgYgwJDkRFlXBhZBPns0Uib27RQuygqv+IV8gYrir15vElEs2Wu2i7z2ydU5UWJvX54WtTe1FU1Tau7TsVaC44Zn0TKeslzSzXORKsLVjaUYzgyGWRkpJ0I0YfFvxbSRN2346Dnm7IvoX9LfpRffeH0m93+W94v8AlfL+c2beVr9zw7dKCwdXnoES6ZLMlZRcHciaii/jdlszshFgDHY3k9JBnwChF4zNxU8C8O6g7Ji9wel4nabjNc3PSIEeRJdVETUjZEzLRPWq0Q4/hmPZjmeFM9Qbdf5TOY3Ca5JgtPynW7a1HYlkyUQmAFwVbVpovtFVS09dEpOJYZvUXKc0enXm4wGLJM902JiDJcjBHdZa1ckKLa+MyMkXxd3D0aBF4tnmQ35jpHNkT3heuMi5R7uDZk2EhYrZNgrwDtE9diHxTTVaDeyu/wB+YvvVlpm5Smm7bZIb1uAHnBGO6ccyI2UQvmyVU1VR0Wgh8vzfJ5WX4NDtdxksWm23Cxwr64084HmpdzRHlZdUVTmiDDPjRVXifGg1urdxjWd3JLkmVXCXmcaSD9oiWt19Y1tiITaA3LbDVgNfFv3+1qnDtoLrlMO4ZF1Ix6zHe7paoUiyPzXxtUtyGpvA62KKWzgvA17qCjfSm+Wjp15qRfbiY2/OfJPTnZL70goLB6E0ZoqmYKI8QTgvooOl3jqbi+RYHl7uLXcnLhbLTMeLYL8WQyXlnCbcEXRacTRU1Qh7FoKA51bgXTH+mFptV8mFkC3axNX3wzGSeb5fLlA8+YAD4m6Sbk3lu7ePbQTcGw3LqLeM2uUm8XKEtmuL9mx5mDKOM1HdhNohPbAUUMzM+Kl3Lp6NAhIeQ37OGukbMm83G2jfWb03dnbZKOI685b20ETJW9EXU2deKfbLpQT9/sslczxnpsN/uzlnfYl3a6vvTHDmyBDwtMFJTaaNISL4U/SWgmemT9xtWZZfhT86RcbdaChy7S/McJ58GZrSmbJOGqkogQ+Cg1stYl5b1ai4a9PlwrBbbOV1mtwXjjHIkOyOS224baiW0B8SevWggszwvL7F03vVyuGV3VJ1iSQlkcg3B9sXYXNQo6zU2tqb4oaiSoq8ETxLQauW2K/WmxYVGteVX3zOTXaAzNlP3B11xtt5guYjSqqaD4921deKJ6KCat8W64n1HumJ2y8SCtV1x925wTub5yUhTWnFaVze6pLy113lx7fgoKvjF2gQM/wyFYchul8K5eaiZRcXXpTtulvjH3qrDj2gKYGmqK0vhTTj20G85ds6ZyJzo8NzlLLkTRlxsnWQqywshbn3AV1S5vmBUeWJej0JxoJiLYZGe5tl0afd7nCtmOFHtlmYhy3WFB3k7nZLiiWrrm/TRT7u3Wgps7PrnccCwKRfL/cLcBXSVb79cba6+y+63G3CJLyEIzJRQVXwlx40E9iF3ul4wrO2bbmD7Fjiy2mLNkV4eVZcdrQFlK4Z7Hg3Iu1pSRFRV4caDXw2/wANjN7/AGrFbrdZWNHi79xacuLkgt81p/l+ZinIQT2EhL4h4KWvoTQIsur8WV0sxi1xb9OXLVlwRnO6TQdMef8AOocohEDRRXj84utBZr1m99tWW9TocaW8/NccsVsxiCbpK21NuMQx1ZBV2h4tXT2px20FYgZNk6dLcQcu+QXKLaJN3lxslyJh505bbTbpiwivrzHAAiTRS7uHwUF06I3ZmXmGcw7dkM7IrBC91e65U+U7LVOaw6T+0nOz51FRdETsT0UJSedvpP6v9P7E6usRhZ12db01QnmGFGOv6wty0Ghj0C3Xrr3mb17Zbky7JGtzVjYfRHEaYeZ5jzjYkmmvMVPFpw3aUFBS02Qvq0yLu+22xdLZOkP2u4CiC+3IG4qgI2aaF4tdNNfX3UF/wN96b1qySVOX+Xt2O1AIKOiiLzYuvIn3Kczu/SoMXXuFjsPp9m9xt3JDIZjVubu5NubniaSUy21zW9y7fmyVEXamqUIX++WbEJeIJbr+McsdFtgTWQfIaQWyDkrv3Bs8SDpxT0UQq+YuHbOsuCz2OHvePcbVO07SabbGSynrQXdVol0iiCgUCgUCgUCgUCgUCgUCgUCgUCgUCgUCgUCgUCgUCgUCgUCgUCgUCgUCgUCgUCgUCgUEFevxxPvE+ytZsexXy7WhWRiKBQKBQKBQKCywfxNn7xPsVWu2rdmyGeoeigUCgUCgUCgUCgUHMrAazfrAZRIbVCatdmhQXlTucfPzAoq69u3WiVByr+6fWv8AtON9lmg2bUtwt/UmzzZuNR8RlrYZ/uhmETUgbk800jhC6bAtIith40FRX4eygruNW7IXsCw2YxjkC3tw7pHuAZc/c4rT0g1kFzAMTFs1VzXZsVxV8KJotB23rd+afJ/yMv2w0RDnMy8ZhNv/AEuZveOhZ4bMxvycsZzctX/5LpxbBsFb8PHiq+iiVUSHkV4wPKXWsdhEsu9SZR5nLuMaI5HfalCo6I8IkKDt2J86ieKg6tkUa33jrDiMC4xmbhybLOlSmXQbea0cJoAPau4fbBdF0+Cg5YJywwbGLdDtwXGO/msnW1EYsMyFZcJWo5kQkIgS+lNOHFKC42qFeYk7qVJn2uFjrdxsfOdskadHlG24zHdDnK2yjati4K66qCar30GBuzWeHE6Jy4kGPGlyliFJkNNADjqlbxJVcMUQi1JdeNBWJ0yTdLXneFwHFByblGQXa7mPa3b7cDTui+jnPoAIvw0HdOkP5r8W/syN+DSiHBcbkPzMsYsuRRybwJ/LbkhO6pypN0Vd0dmQi/8ARoqJoPYSrx7OBK79QHbTOu+dxccx8LxeBt4jkV4uBikOCLUUuW3GRRM1d2altb0TdxVeHANGwWy33i9dGmro2EppqxSXQZeHeJG1Ha5eqLw8HtJr6KDHP+h1muXVmzXWO8WLpMsjrVrgIiG5Llt84mmkTQU3vNjqnDgmlBmtqXYeql8K4WSNjiycJkPN2qI4LmjYy0ADkK2IN87gSeHVEHRNe2grTl4zB3o1iMCTjoR7CEy3ci9pObcJzSR4f5KjaGO5f1XCg6LlmL4ynWrCo6WiF5eXFurkpny7Wx0xaFRJwduhKirqirQVa8zHo3UDqLidkQY9yyV3H7NbwaRBRiOVvPzDoiOmgMxxLs7OFBA2oJVrwjDW7TE89IhZs+EKGbqM81W1cQAV0kJB109pUoLaxeZT3UzLZubWxceYDElCbHYlDLNI3PVFcB1sA8ZISoKaa60Efa+cuc9LpUHHG8csH8qZtBuGJXCSx5Pg5JRtNBQg0XQiIlVVVe2g6L13bBzAVbcFDbO420TAk1RUWa0ioqLQhGX+02mydWsccs9vjQSW0XdwhjMtsoZALSju2IKLp66CkRsesjv1W3Lw5Hb97m27ciuiiKSVljNVUc53t7uCB29nCg7bNkvSsCfkv/v79qNx3hp4zjqRcPhWiHDpdisjPQTDbk1b4zdxcmW3mTQZbF8t0lUXVxE3rr8NErpjWN2G79bOph3SCxNJpm0R2xfAXERuRB+dREJF9rlDQULBUS6MdJrBdP5TZkuN+JGHlQwcW3ipxdyLwXYRqiIv2KDo2PMQLL11yOHABuFbpVjjT5rDaI21z2nlb5iiOgivLVdfh1oOd2m2WtOmvSu7twWmbhMzKKrkvlAMg2jnSyATcRNyptQeGvclBdcBx+yZJeOpr9/hMyX3rzItxvSBBwgiMNI21tIk8CIK68PV6KCtY45746ddH27s2EoXLucc2XxQxNlhJTLaEJaoqI2A0Fjx6yYqOd9X7ZcYseNjaR7P5xhAFpgGfIOOOEiAiIOi6nqnFF49tBx+Nk3U4ZlmdtMB+RIastyDGp7yj5lbXvLa8Y9iusttKgfdahwX7YOh3wsPtnTHphcLM4jdlXKLVNly3V1cVxBeKS5ILvcEhJD9GmicESgxdP4b956xt3++MI79LbJLuIwJAoYNwlkg1EaIC3CvzDQF8dBPYPZbJFvfU2YxbYgSbVPI7a5yGtY5BF3jyvD4NCTXw0FHxa2ZA7h2BSGcdg2lqLdYk1vKnrlGbflK46XMbVoxbcInkJU2byVdumi0F4aslouPUXrA7cIEeYUeJa1jOSGgdVslthqqgpou1fCOunqoK5Y517hQujMiy2wbvcBt14RuAUgYiGitsoS80xNE2px7ONBOZ9nr+TdNrqDlqO3X+yXq3xJ9oceBxEeSW0QbHxTaQH2IWn6HaG0d8y+X1asD9/x8LC9HtV1KIIzW5yO+FtVVVbBvZtVE7e3WgrEbHrI79Vty8OR2/e5tu3IrooiklZYzVVHOd7e7ggdvZwoLRhsWLkvVzJJF/htzXIdmtDMYZIC4AhKj897YBIqDucJf0aCK6kYhhFq6LCFicZu8eHMjMRLqZR5TwtlPRTYSQ0KeACMh29ycKCc6lyMewvLsHubURiBboK3uW8zGbBkTMbYqdgIibz2iKcPRQQ3RK03W39TcgdvBKt5utqi3S5CvDY9MeJ1WkRezliSBp6qErNmUSLdetuHW64tjJgRoE+a1FcRCaV/RAQyBdULanZr2LQVrPsbxO3vWyx2iWDtrv+ZQVyK1g40bDLhAqrFVppB5SPcsVUD48KDczhprGeqkaXj7AQn5mM3XzTcYEbFViNq8w4QgiIq8wURF7aCuXyw2W3fVgtt8gx2QvMMIFyj3IADnpLdmN7zV3TcqpzSTt+xQW/OcdsDnWDpwjtoiD7yW9uXFpWGiR5xIYGiveHRxRNVXUtePGgrF9tk7/FHN4NkwyDkgDbYDQR33GI4RBWMqDygcAt27s2go9nbQRVtfddh9IYtmgBlbLUK5yG7bKcGI25Ib8B7ydF0P5OW9A1RezhQW/CsZA7DngXy0W1hBlSpsO0NvRrj5Bx+Nq4CKCfMkqgi6bR+CgrU+3W+P9XbGPLQmmnL3It0S6yWQFt11kpCmqOOCiESKQInFaDrb2B9PAzCNI2RY9xdt5w/cQpGFmVFBwXd5xVDc5yjAVQk4JRCkdN7BYhsnUqUNuipJhZDfWYb6Mto4y0LIILbRbdQFEJdEHhRKm4zGlCHSqTcsajWC2jMihHySM4y9ImvuMryGnQbFtxtH1HxblL10EjeJMqy2jNel8QlCXdL5FYsaeiJfCR0xFO8WgbcQl7teNBE9Tn7vj916jW6wwOZbRtNlhSpaPI2UWMIAyOjSDq7zBVQXRU2pxXhQX3PcasdhPplKskRiLLavkC2obDaAbkOS0QyEPREIxUR47vTx7aDN9FMW/wCYTyHuaD5H6Jc/ynlmeVzfeWzmcvbt37eG7TXSgnuv35oMk/iWv6Q3REOYPy5ORdUcRyrmKtpZuo2Oyii+E24bBFJfTuVDkEoivoGiX7HvGYRsW6uQrZjoXGzP3nIfO3Ypzcco+9na5pHJsic5baIfAk3a6UGpkt1y62wMHexSMT92PBdnND2o7KNMOOvj6SEA0D9UqaarwULJeIGM2Tppg2bYmP8A3djk2PNkPloTzkecqR5/NJNNXSMkQ/RpppolBW+orZ36xdQMrEtYku7wLDDdReCRIDwI4bS66KLkhULvThQXfIcVx3CeovT+TjMRq1LLdk2yeywmxJEVGULc992TapuUy4+leCUFFyN+3S8Vts/E7AMbGGMhZdayecaLPlyClqhGwKDv2b1VN5l2JppqlB1zCPzq9Sf460f/AA4aIcnst4hWXFOjt3nHshwPfMh8u/a224SonrXTRKJa1tbvtrueb3qc4bV+vOHv3iTxXVhyY+Stth2KPKZ2D6lSgtWVWGyWXpX0/u9qisxbnCl2Z2NLaARdMnxFXUIxRFNHdykad9Bih3jMIV/6os2THQvEN6Y55yWU5uIrH8l04Nm2aueHjwVPRQRVrmXiGx0Pk2e3Ddrk3DvPIt5PjFRzWMAl88YmI7QVS7OOmlBq5Neci939bZ8+B7nuzrWPMyYLb6SkbbdHkEnObQELeyWq8OGulBfc+sNkxy+dM5NghsxXmrwxbgdjiAEcR9pQcQiRE3ptTXj/AJaCk47fxwjNcwyZxdIl1m5LGUV9lZlse83HRfWYOOAlBH4ngk/6FdSLOpGt8to2u6NudrgzmYyzHEHXXxKamCfDQdHw+9tZ/wBTrdkLSocDHbAw4gjxRu43cd7g/rWB2qnpoN7qnChzeonTaLMYbkxnZlwRxh4BcbJEioviEkVF4pQUfMG2rHc+sDdmjtwmxs9sAWYwC0Ai+Cg6qCCIieEyVaDexi2X5rMun00sat+LxokZ+JzQuMY3bgw5ETTRhBZdMgJEc+2VNdVoIOz4xjrn1bchubkRlbisiZK86oCrwPMSdrW1zTePAETTXvX00G5fMqu0HN3HoyquT3/ErZb7aGviWdOkIO7X/wBWik4q/qaCDtVmat2EOYmrhO2p3qaFmnqfDmxGxbFUPu4q0KrQdTuttt9m664itqjtQUuVtuEec3HAWxcbYEXG9wgiJwLvoOc5dAs8zpT1VvPk2XJgZS8EW4E0CvI2kqGC8t1U3bFVS7F71oLnll+Dp51HyO6qotw8ksJzo3ZoVztY7BBBXh4mzRV9K0F56T40eOdPbLbHkVJnl0kTVXiSyJKq87uVe1UI9uvqohbaBQKBQKBQKBQKBQKBQVHqP+L49/b9t/DUFuoFAoFAoOd9dL1eoWHR7TZhbWflU9nH23XiIRbSe24O/UdVRfDpr3a60TCg5NbepGPW7C5dytlqYtGIzIjLAxpTzrriO7Ig7kNsE+23KutBY8f6P3yJdc/utwdYdfvvvJnHmhNVFlq4uOOGTmoptI1VtF010RFoP1np3nFgHDL3Y24c29WG1e57tbn3iaafZJEVFZe2LooOar4h40E1bcNzJ/AMuh3uUDuQZQNwNqMjrjkaH5phWWY4GWq7A7VVE048E9IR2TdOsqewvA49tCLLvGHnAdft8hxRjSCixxaNEPb2iQ6iqj2a/BQQ1w6cdTrvKzOVcGbc05l9rYZFtp81GK9GXY2yqq3q5q34iPTt4JwoLjfsIvM6VgTrBMoONSAduO4lRVEY/KXl+Fd3i9OlEKmeD9WINvzix22HaX7XllwuksJT8p4Hm27kPKTwC0o6iCIvb20Sr2P9Psgz+Hgs2V5ePZcfYOzXtkXCUn2rc+gIIio+IXVjDu4p20F0vPSO53prqNEkvMssZWcJ20uISkoHDbRR5qbfCnNBEXbr4aD7jYz1LyXJcZl5fFgW+3YyZS3PKPk+c2Zs2NuIKgKNAK+LRV1/yBkt/TjIY/TnNMeMo/n7/MuciCqGXLQJmnK5hbdRX06ItBuWPA75BzXHLy8TKw7VjQWaUgmqmskTElUU2pqHh7dfiohB3LpFkU2z5ay1JjxrnPyFMgsDykRAJNbVbR7QdR10JF0107eNEpa0Y5nt9z20ZRlsSHao+OxpDdvhRHykm7ImAjbzpEogghy00QeK0Ez1IxO6ZF9Fvd6tJ7nyCBdpfNJR1jxeZzEDRC1Pxpon6NEIjLunV6vma3i6MPtMQLliUjHm3VIuYMp6QTqEQIP73tLiuutEqtCwXqysbCWn7baozGFvMiMdqSanLFG+U4+pI3tBUFNyj2kqqvqUOi9UMOlZbh8m1QXxjXIHGZVvfc15YyI7iOBv01XaWij6tdaIU67YZ1RzRLkV/cj2FlbPIt0O3w5Tj7T8uRoqvveEURtEHbpopIi/KS0YGFdVnJmDSZdttUSNhpjH8ozINSfadZRh6Rrs2hsEUUQ7VXXj2UGTH+jN+hxM/kT3Y7tzyCPcYNgFDVQYjzVdd8a7E2q466O7TX2aFU7eunt+m9PsJsDJMeex+RZ3Z6kao2o29tAe5ZbdS4p4dUTWg3M0xnKm80tOZ4vHjT5kOI9bp9ulvFHR2O6SOATbqCaCQGnHVOKUQlOnVmym2WaUeUTVl3e5TpE9xpHXH2ooPqmyKwTnFG2xHgiJoiqulBq5Z0ttF+vbOQRbhOsWQMtoytztjqNG60i6o28JCYuCnwfoJpQU/p10CG32ayDl9xk3F+0OG/Gsgv7rWy7z3HAcFvYBGWhIS7u9VTilE1TN3xvPbDnt3yjEokO6x8ijR27jClvlGJuTDDlMuiW00IOWuijwoIq29IsihWfEmXZMeTc4GQrkF/eQiECJ3criM6jqWmoomumvbwoM/URvIMRvuS9SYgsORmbCzAitmS7/ADHmxXcQaabUE9e3toKPfsN6pY/0nG0y4Np922B1LvKmBLfOQ8bDxST1FWkHUlXTtoLA3hPUqQ3lbVrj20rdnzaSXLtIeNHowSY+1xhW0AiNBQ1EOOia6/AHU8Eh3qFh1og3plqPc4cZuNIbYNXW/mE5YkJKg+2AoSp3KunHtohy+B066q27Gv8ADyE5Ej4yM7mM5GxJdamNwCkeZJoWhQS5qlqmu7TiqdnGiU1JxrqZjWS5LLw+NAuFtyYxltpLfJg4cxW9jjiigEjgkvi0RdeHyhHn0oy2w2bAGMbWHPm4iUx2Ukx1xlpx2aiqexRAy2obh6dnDSggpVmz6dm+W2a7xbfHuea4+flkjPuONNrCRI4biIBVNyu6rwWgsEPo9fIeI4hbxdYevFvySJkORSSNUR1W1Pm8tdviUQIAFNETRO6girh0t6lFZ8xxSGzbPdeR3CRcxvbjrnPJHDF5tg2kDXcpAgqSroKKS8eFBcMUxjNpGcMZNkzESAzbrQlrhQ4jxPkbjpg666ZKIoKJt2afHQV2b0pzMcRfgw/JuXNMtPIowOumLRR0NTATJAVUJe9NPjoN1zp5nl8n5Tf7+luh3S6Y5Ix22QILjhtaPbj5r7pgK68xUTgi+H4KCRuvT2/SsP6dWhomPNYrcLNLuaqaoCt25hW3uUu3xLuXw6omtBoScV6m45ecqTEotvn2vKHimsuynyYchy3g2PGQIBc0VXxIiL/6QzWTpPcrJcOmiRnWXYeIM3Mbo5qokbtwYRNzI7eKc5S7VThQS2eYtk7mUWLMMXCPKudoB+LKtstxWW5EaSiey6iFsMCTVOHH4tFIfXTvFMjh3rIsqydGGr1kLjCJCimTrUaNEbVtoN5IOpFrqWiaUGvluL5dEz+HnGKR4s+R7uO03O2ynVjb2ebz23AdQDTcJ8F17tKDTLAMxl9KsislzmNycmyJ2TLcQnXCjMHJMSFhojQiFtsRRERE01109NEojrJb7yxaunMG3k0N4jXmCEYnVLk+YZZLbvVE3bFMePDsoM8vp5nOV3HJL5kIRLTNnWJ2wWaAy8UkG0dVXDeddQQ9o/DwH2V9SahoRcL6tK/hMp61WmO1hiowEBmUSFJB1hGXX9/LUG9qCioHFVVV9VBuH0fyNy1O5IUmOnVA7kl2bn6kscOWvLCDu27lj+X8PZ2+qg3nsc6mY7ld9vWLQrfPi5O2w/IiSpBNLDnNN8sjRUD51stdV7FX1d4RpdJsvs2M4TGsZw593xya9cZ6ynDZZdekIRGgKIEW1CPROCcEoNS8dIc8vdry253A7c1kF/lW6Sza2CcKFstibUB0yEVInUXj4fj48AlGcQ6lz83LJ7pCtsRqdY5Vgdgx5BmUZvVX2XFNQEXFN/wqgom0fStBnl9Msjd6SY5iYlH96WqRCdkkplylGO8rh7S26rw7OFBkg9K7mvXC65zPdaKzOAw5bYokSmspqIEVHHQVEFOWKu7eK+1rwoIuJ0my48EsmFTHYzdqW6PTMlNt0lJyIkgpDUdpNia8xVTcq6bdE7aC5Ynhs6zZ/md8MWG7ZffdiW5pldCHyUYmnd4bUQfGXDRVohFdRY6WzqFgmWGKeTYkyLROc+594tKEclXuFHU0VV9NEpfLumFoyG8R76xOm2PIIzashdbY6jLpsquvLdQhMTH4UohS8C6AJEtsEMwuUq5JAkuyWLGL+tsRxXSMHSbQAUzXXVd3DVVTilE1T+W4vmduztvOMOYjXB+RB93XezynVYR0APmNOtOaKKGK+Fd3d8K0EbaOlN7vFnzWTmDjEe+ZrywNqIquNxGoobYooS6b1FdFLTt0T4gjpuH9XsptNpw3Jotui2KE9HK7Xlh9XXJjMRUURbZUUUCPam5S7+PqoLFkTK3vrXi0NrxM4xBmXSdprohzESNHBVT7bUSJE9FBbcc+lvOu30h8ryvPO+5vKbtfI6/Nc7d/0untacKITVAoFAoFAoFAoFAoFAoFAoFAoFAoFAoFAoFAoFAoFAoFAoFAoFAoFAoFAoFAoFAoFAoIK9fjifeJ9lazY9ivl2tCsjEUCgUCgUCgUFlg/ibP3ifYqtdtW7NkM9Q9FAoFAoFAoFAoFAoOFdJumOSXDFgyOdk98st9vjrz93YFGmyJxp5xpsjR5pXOLYoqa+nhwol+NdKZ308yDEJV1ukzHcksaT7jcnhBdbgM5sR0cRtG96NNdnboq0F+snSyPCyOHkF1vdwv062sOR7YE1WUaji8OxxQbZbbTcQeHX0UQi7f0RiRJNviHfpsjE7TM942zG3Ba5TUhDJwEJ9ER02gItRAv0eNE1XbLcbi5NjdwsMt02Y1waVl11rTeKKqLqO5FTu9FENC54Jbrg9jLrkh4Fxd0XoiDt0cUWuVo5qno9GlBV7p0PjTZNyjN3+bFxa8zfeN1x1sWuU6+poZ7HlTmNgZDqQj/kSiao+w9OskueXZNksq9XKxTknPWy28lqMglamUbcY5fOZc8G8i9nt0oNHFek9wcHJsYuMuexb7ZdItzxa9EDYPDKUCddkNEgCB/OFtJNNPgoLCXRp2RbryM/J58i85FymrzdxbYaNyI0BN+VbaQVbabITXdtoVWO4dP7PLcxhQcdjs4o4LluZbUdpIDXJED3Iq6IKd1EIyzdIMdtUvLpjL77krMFkedePYpMhJVwjBnQU0Tc9rx17E9FBZ8ZsMbH8et1kjOG7HtsduM065pvIWx2opbURNfgSgqz/R7HZGJXjGn5Eg412uDt1WTqCPMSXXBcRWSQdE2qOiap2KqUGjM6Ki/drhJayS4RbffWmm8jgMo0PnSaa5Smru3VrmprzEFOOq9lE1Vq49M7jDyzBLBCvU5srNAuKwb6203vZUVa5TZioq0Q7FUNpe0lBZk6I2p3FrpaZ12mSrreJgXKZfl2BI80yqK0QgibBANOA+tdF7NBV927o88zfhyC4ZPPuV3egyLbcnnRZEH4zwqgNi2I6NC2ehpt7STj2rQST/AEss7uDWrDylyEg2h2O8zITZzSWM5zBQvDt4r26JRCWuWHwZ+XWbJ3HnQl2VqSywyO3lmkoUElPVN3DThotBGwumFii9SLhnyuOvXaeyDCMns5LKC02ypNog7txA1pxXvWg04fSCyRYtqjBNkkFpvJ35lV5epPuKRK2Xh9jxd3H10G7fOmVjvV6u90nOvEt5tPuWSwKigCzvVxHAXaqo4hLw14eqgr0DolJYlWObLyy4zZmOPD7nMwZFtmKg7Dj8tBXcrgIgk4q66ImmlE1XbL8Vh5PZ0tct5xhlJEeTva27t0Z0XhTxISaKoaLRBOxWHLyu2ZIbzgyrXHkRmWR28shlbNylqm7VOXw0WgoxdB4ixzsiZDOHCHJXnDxhBaRvcrnN5QvoPNFnfx2J8Ou7jRNXS50FqXb5EElVtqQybCqGiKImKj4e7gi0Qqb/AEss7uDWrDylyEg2h2O8zITZzSWM5zBQvDt4r26JQUcMIv8Ae+r3UOTb73Ox1VC1MDJjtAbchl2EiOinNT2wVpNpgWo6r6aJW6Z0dsK4pY7Fa5Ui1yMbcSRZ7qztJ9t5VUnDNFTYfNIlUx00WiFdynprfrVi1+lwbpPvmWZI7DiXO5o22LqQldRp0GGmx2tAjRkq6f5KJauadHr3b8HZCzZDdbi/jSszcdtaNRFQZUXwsqiNsCZKKEvavHvoLDcukcqbOn3K1ZHOsBZCy2OQw2AacB80b2EYcwdWXC+2IeNBJw+lNoiXfHpTUyR7sxePyrTZ12ckXlAgKS4SDvNwkLXt7eNEMN/6R2q8v5S6dymRky5YHvMWFbTRu3t8sW21UFVEcT29fsUEx9BLQGT2i/MEccrLBO2w4Te1GUZPRE4Km7woKInGgqty6BYvOsL+PHOmN2V27++moTatoLJqBgbDS7NRaVHOztT09tE1W36FWxMxh5Q24bciFbitTMQdqMoyTiOa6abtU00TjppRD6x/DbfZbnfp7Lrj55BJSXKad2qAkgbNoIiJ4dPTrQVG2dEIsOVbY7t/mysWs033jacdcFrlNPoRGCE9pzXAAi8Il/lWiap7GOnUaywb43IuUm6XLISIrnc5CALpfNckEEQEQFADs4fpUQjnOkEQIGMR7dfJ1tkYqzJjwJrCME4YS0BHOYjjZh2N6cBoP2P0bsTWOzLQ5PmyZFyuDN0uN1kGByXn2HBcBCXagoPg00RKFVlnYrDl5XbMkN5wZVrjyIzLI7eWQytm5S1TdqnL4aLQUYug0VWDsg5DOHCHJXnDxdBa5e5XObyhkInNFnfx2J8Ou7jRNU1k/TJ645CuQ2C+ycbuz0VIM52K206D8cV1FFBxNBMewTTilEMkrpRj7vT6Ng7Lz8e1xiacF8VFXiNp5JBGSkKjq45qpcO/hQbGc9NbHmc6xybs47ssclZTcYNnLeVVBVB3cJKory0100oN+Hh8GLmVwyoHnSmXGKzDdYXbyhBhVUSHhu1XXjxoNHNsAbySZbLrEuT9lv8AZicW3XSMIOKKPDtcBxpxFFwCTuX9OgiP8FrI7isyzS7hLkXKfOS7v35VAZKXAdNjzaCmwEFE0QUTsVfhoVbmMdMvd18kZBf7zJyS9PRVt4Pym2mmmoiluVsGWkQdS+2Lv+NaCEj9CYwBEtL+RT5GGwZSTIuNGLXLQhcVwWzfQeabSEvsL8uvGiarpeMPg3TKseyN550JWO+c8qyG3lueeZRk+Zqir4UHUdFSiEFeelhzcmumQW/I7lZpV3aZYmtwvL7SCOGwNCcbMx7+xaDFJ6OWhmwY9bbBcZVmnYsTp2a6t7HnRKTr5jmgabHBeUtTHRE+LhQqlMW6eQ7FZLrBcnP3CffXHn7tdX9qOuuvBsVUEU2gIj7IpwSgxPdLrDI6cNYHIdectzDItMy9RSQBtnzG3RVE27hL1UHxinTqRar+eQ3u+ycivKRUgRJEltpkWI27eoi20iIpkqJuNeK0G/YsEt1ngZFDYkPON5JPmXKUR7dW3JwoJi3oieEdvh11oK7aei0OI7YgnZBc7pbccdakWq1vkwEcHo6KjJkjTQESt68NS/Q1SiaoWBCg5v1pt+Vw7dLZt2OQDZflzGHI4uzSMxbaAXEFSVoXTJST1eqguc7plYLhdMlmzjdfDKYrEOfGVRQACOCgBNKibkLjrqqrxohE2HpCcK7WiZecjnX6LjqKlhgyQZAGFUdgm4TYoTxgPskXZRKzfQ+D9O/plznfPe6/c/l/DyuV5jzO/s3b93Dt00ohkzPFYeV4xPx6Y84xGngIOOs7eYKCYn4dyEnaPooIdrpdYWImJxIzrrLGIuI9CEdvzp7FEld1T7dVUl26cVoMsLpxa4lhyuzBKfJjLZVwmTXF2b2juTaNuC1oOmgonh3a+ugyWjp7bLZcbFOakPOOWG0JZI4Hs2uMojab3NBTx/NJ2cKCl5TZcfwPCL3i8aPcbqxlHnitNqYYJ8GXnhEeS2bYfNBvcEh3+hVTVaJWHHOl9sb6RxMEu7erLsNAuHKVEJJDhc8zAuPEHl1FV9CcO6iHxj/SlyJf4V7yDIJmSyrSw5FtASwaBtht4djhKIJ844QeFTJdV79eGgQX/L4z7oWx/Sm5JYoj/mrHb0FnbDeR1XUNSUVV7TcSIhcOKr20TVYHul81L9cr3b8quVtl3ZI3vAY4RFBw4jAxwPR1lxUVUHVdF7VohS8X6ItXe0N2TJnZ3u3Er9LSwtOi2CSYCiwYofg8TZmJ8R9K8aJq6VKwCzTMnuN+lk4+t0tfuaXCLTklGU1IuxN2pblReNEKzaOivlZFnYuWST7vj+PPhJstlkAyINOta8lXXQFDeRrXwIuiJ2dnCiarPbMEt1veyZ1uQ8a5Q6T0tC26NqTXK0b0T0enWiGhaullntz2HutS5BrhjUtmAhbNHkmtI0avaCnsonDbpQZpPTKwTJ2XSZpuyG8yais3GOSigtpDZVlsmVRNULju1XXxJQRNh6ROw7zabje8jm39vHxILHDkg022xuDZvcVtNXjFPZIuNEs1x6NYzcba/b5jz7jD9+cyMl1BCR94lVxlPD+9EJKPp9dEVbUqHYMFlZDlko5ckb+/HKWw0yshQJptWgRttoVPQu/XXjQRXQTDFxrDXnXYR2+TeZj07yj378zHJdsZpzgmhC0KKqdyktEytd9w+DeL/YL0+863Ix9196M2G3Y4shvlEjmqKvBOzSiGlI6cWOVd8luMw3XxyiIzBuEUlFGxbYbVtFbVE3ISoWuuvb2UEXjPSc7Xe7ZdLtkEy++4GDjY/Gkg02EVt0EbIiVsUV5zYm3eXd8Wgc96ZdJJt/wUI9yvdwg2OdPkPXXHdgCD5MyS2bXCFHWgMQHcKcC7aJdSe6Y4+91Ch5w6Ti3CBESHEieFGAREIUcRNN25BcJE46UQ0pXR7HpVgv1mdkydt8u71+SUJCLsaY8okhMqiJwBQ4a68FWgiLn06yK0QL5lXv2dkeaNWp6HZHiZab5KabhRlhodquESJqXfRKJXoXJXpu7YlyO7LCejeaes6hF0OTqknaRcnmqvPRPtte6hVFXePM6gjgeMXa2T3MhtMiPMyidJikyy0wjCHIbJxREFJ8lAUQe9KDv1EFAoFAoFAoFAoFAoFAoKj1H/ABfHv7ftv4agt1AoFAoFBjfixpHL57QO8o0da3ihbXB9kx17CTuVKA/HjyG+XIaB5vVC2OChJqK6oui+haDJQKBQKBQKBQY2I8eO3y47QMt6qWxsUFNSXVV0T0rQZKBQKBQKBQKBQKBQKBQKBQKBQKBQKBQY5EePJZJiQ0DzJ8DacFCFeOvEV1RaD9eZZfaNl4BdacRRNs0QhJF7UVF4LQfQiICgAiCIpoIpwRETsREoP2gUCgUGNY8dXxkK0CyBFQF5RTegquqihdui+igyUCgUCgUCgUCgUCgUCg0blY7Tc3Ybs+KEhy3vjKhEeurT4IqC4PrTWg3qBQKBQKBQKBQKBQKDRvdktd8tUi1XVhJMCUKC+ypEGu0kIVQgUSFUIUVFFUVFoN0AQAEE1VBRERSVSXh6VXVV+Og/aBQKBQaECxWqBPuFwisbJt1cB2e+pGZOE2CNh7altEQTRBHRE9HGg36BQKBQKBQKBQKBQKBQKBQKBQKBQKBQKBQKBQKBQKBQKBQKBQKBQKBQKBQKBQKBQKBQKCCvX44n3ifZWs2PYr5drQrIxFAoFAoFAoFBZYP4mz94n2KrXbVuzZDPUPRQKBQKBQKBQKBQKBQKBQKBQKBQKBQKBQKBQKBQKDSul6tVqSKtxkhFGY+MWMbi6CTxiRiG7sTVAXTX4O3SgWu9Wq6hIct0kJTcV84r5t8RF5rTeGvYu3XjpQbtAoFBo3u92yx2mVd7o95e3ww5kl/aZ7QRdNdraES9vclBtRZLMqM1JYLew+AuNHoqagabhXRdF7F76DJQKBQKBQKBQKBQKBQKBQKBQKBQKBQKBQKBQKBQKCCuGc4jb7vEssm6Me95rwx49vaVXpCmXZuaaQzAeHEzRBTvWgnaBQKBQKBQKBQKBQKBQKBQKBQKBQKBQKBQKBQKBQKBQKBQKBQKBQKBQKBQKBQKBQKBQKBQKBQKBQKBQKBQKBQKCo9R/wAXx7+37b+GoLdQKBQKBQKBQKBQKBQKBQKBQKBQKBQKBQKBQKBQKBQKBQKBQKBQKBQKBQKBQKBQKBQKBQKBQKBQKBQKBQKBQKBQKBQKBQKBQKBQKBQKBQKBQKBQKBQKBQKBQKBQKBQKBQKBQKBQKBQKBQKBQKBQKBQKBQKBQKBQKBQKBQKBQKBQKBQKBQKBQQV6/HE+8T7K1mx7FfLtaFZGIoFAoFAoFAoLLB/E2fvE+xVa7at2bIZ6h6KBQKBQKBQKBQKBQcOj9W8suNwvOIWl9l7MJGTXC22ozbBG4Vrh7FWQ8KIm/aO9B14kuvbpopKbOd1ByfM73jtkyRbLDxWPEZkT0hx33Zk6S1zd5i4OwGx28RBE+SghXeqOdXPDcSOBIjwMhud8KwXV/lC8yhhzGydEC+AXNE7+HZQSbOc5bht+yixZJPTIRttjLIrVOJluM4TbZK0bDgsogcXeCL6P0A0gyPqbjtoxbMb3fgudtvsmI3drKkRlpuKzcE1bJh1tOYpM7kRdyruWgmrb1NNu5Z9Du93iRnbNJNqyMvmyye1I+9ERC2q54/TrQaUS/dQsgwfEroN9j4/b5kV2Tk2RGMZCBU4MtttvaNjvXXcWnD7IV8OrWXSOm/no97j+ej5SmPrkXl2uU9EVEJJRMlo2momhcNvBO6glbd1BzCN9OLet+h5M1YrE7dIWQQ47bQNS0aNRjuA2TrJKmzdpr3cfQga+Q9XMqZidPottdAp91jWufk0lWwVBank00IIiptFXXDNdB4og8OFBI+8eqGT53mdks+QhZbdjpR/IkMRh43Hn2N4NmTiL83uFVLv4p3UGLEequS3OZgc64qDVryRubbblHFsUFq6QzJGzQ1TenOQNEFF0Sgw3/qjmQyclW0PNIy7f4WJ4wjjQkLc0h/lbziomp6Ki7UXgnooJO7TuqmIW3Jym3P33botlduNsvzseOwbM5stFjk034TFUXmCqjw7KBP6pOnF6eha7vEkXC9zYLF8YZJh1zlvMbnkUB1Vv5z0ImnZQah3zqTlJZdfLBfxs1txuZJg2u3eUZfCWcAEJ433XUU9rqrtHZpp8KUAs/aymVg7N1ZiljOSWufOvkCS028yjkJpD13OISoLTgkqUH10DzK5324ZTbziM26xW1YT2P2xhhthGIk9Hn29eWiblNrlkqr3rQlY8lzWbZ+pdqtb0kGMfO0zbhcEIR4LF4796puRBHXgi0Q51a+sWfTcG6gX58xiS7SUJ+yMky3qxHmlvATTRd6qyY+1rRLot16gR3c/w6zWK7RJkK6OXBLq1HcZfLaxDJ1nVRUiDxj8dEOYZfdeomXdLcoy4b03HsJPSI0fHUjNKBQWXkZIzkL86juqbu3Th+q0QlY7XeeomKfQSdebwFys2TOxbZKtXlW2Rhuy2kWNyXQTmlt27S3quui+ngEPeeqmWHHyPLIGTwYsaxXJyJb8RMI26ZEjui264bhrz0NxFUh2dmmidtBO5J1pl2PL7tCRRmNPW6AeNWraIm/OnLoKKfAtnYparoietUoUTCXzOrLlfTrH7zcm5km+jdTvxNstABHGii80DSiKKItkWmvaXf6KCOyXqHlUGX1WbjSQEMWjWt2yorTa8spUZXHVLVPHqX3WulBq5D1YyNvOcLsFrcHyskoA5K/ywJFduIo42yiqngLltmfh7iT0UC6dWMkgWDN3BMZF3iX5yyYy0jYJtUgEh3JpoXKDe4ql6ONBf+mF9uV+wCx3i5uI7PmxkdkOCIgikqqmqCKIidndRC0UCg86Wvqp1A9xwMgXKoFxnSbokFMN8owMp1tZKseA2jR3Xb4k8Gnw95K3yLj1LyTqbl+NWbIQslpsLcByO8MRmQ7zZMYXRbVXE9gj3kWuq8EROGtBEL1eyS64liMNLhGx+/wB9my4N2u7oNq1GG26+YcAHl5e9xFDTXgirp6NAwzuquWW3As9Bm8x7tecTkwBgX1ltggfjT3m0BTBtFZU0BTEtE7fWlBuZL1aypjo/abrb3Aby+Ub8aYitgWw7W285ONWyRRThFXhpw3JpQZ7vn2QXK841jrOTRsX8zYGb5drw63HInHXdoAw2L+jY6nqap2qPqoNeB1eyA8axKZMnxm33cjKyZBORGkjvMs79zgkvgBDDaW4V09HCgm5/Umc9mWTwbNco0u02zGXLnEKPynhGaBEmquDu10RE8KrpQVbJOs+WxsfwZu2vAV2uceHPyGVym1EWJLgsAKCqbRV1wiXgmqbeFCjvlEOe9SuoyYZk+NlNlDHsEqPdXrmGwSNworTSxwbVeKErjmiIi8VXjQVydmvUtnE7VLdkR4d9zi6x4lijK02bdrhyEIhcPhq+5s0Ut3DinDtRSW/GyLNMYy2fi17vHvxqTZX7rZ7m5GajutvxlVDZMWkQDH7fVfgoMOESuqFyw6JmU/LWnor0F6YdpS2MAuqNnsHzAnrwJELXZ6qCGxrMepuuAXW55E1OgZdJ5Ui3DAYYVoUAi0R4VJS7O4RoPvOsy6hYq85e7lkkWJIK6C1bcMRqK4j9tJ5GxMnU1kbiDxqXDReHDXSg6rnl5kWTCb9doy6SYMCS/HLRF0dBolbXRfQWlEOJYb9KOnuO4xlk6Ja3rTfHY7V12sL7zALh4hlOTTJTdNVXcYLwTXanpQlcjuXUbMskyprG7+Ngt2NvpAgspFZfWVMBvc6r5vISiCEu1NvcuvdxCPldTssvuCYFc7LMas9yye5DbZz/ACAkgBIrrThC04vZva3Im7s76D8XqDmuKSM/j366NX48ZgQ5MB3ygQxJ6Yi7UMGlJdu8hRfF8lB+4vnGVwMwsNomZNEy8clgynSjRxitFCnRWEkctDj/APRmngTf6NfTQGsi6mWbJcYYu2QxbneL5OBi8Yewwx/IorgkZPA40pO6MBxUjLQte9EoJGB1SdCL1CC6XeJHuFkmzmLGw8TDTnLZY3MogFornznpRdeygwWrqfdxn9OFu9yjxoGQWmRLvDryNMgb4MgTaoZbUDxl2Iqa0HWIc2HNjhJhvtyYziatvsmLgEnZ4SFVRaIcsu3UTJrd1wjY+48H0UdSLFeb5YbxlTWHjYVD03eJxjTt76Ja9q6pZA/1Yv8ACkPAmH22NPWOwjYI4rlsRkZB8zTcqcwzROOnyUEUeYdUYWBRuqcq9tu25x1qRKxYYjXJGA9IRkRbkIiPcwUND3Kv6CcQn8z6h3/C71Pbu0xt2w3yDIfxW4qDYrGnMtKaRXkRE3gaqPLIk9CLrxVA1MC6j5VnUyxW+0zG22bbCjTcyuiNtkrj74ahDYBUURUtqqZInh7O1NFCtzermUDapedNZPDCDEuisN4YrcdXXLcMhI6kpKvmOcuu/hwROPZwoLNlT/Va35/j2PRcyZCNlDlxJg1tTCrEbhNI+IcXNXtULZrqPp49lB0S8yLraMInSTlJJu1vtjrhTuULYuSGY6krvK1IRQjHdt1VE7KIckTJuq0HFsQyuVlTMuNkE23MP2tLaw0oNzV1JOehEq6ImnsJRKYO4dU8mzbNLPZMhbs0HHjjpb0SIw8bjz7HMFoycRdG9RXcumvFNOGqUGnA6pZZltiwK32WU1ar5lXmyudyFkX0jt23cLyttOahueIfCha6fo0GSV1FzXEYmc2m6yAv1yxuJHn2e5GyLKusylQNJDbO0fmSXu03JrqqUGSy5LnsLOcHt9xyyJkFtyhqc7JZiw2GRa8tD5woLoEZGimaaL4fZ9dBWY3VXPW4Pvv6UQZspL0ttZw5YrCSXmvM8lFBxs0e12rqnzdBdrz1OudjybPWpRi9AsMG3uWiGgDuOXMBRFvUdDLmOqKeqgrNsyzqzc+lM3LyyNqDPsvnkmw/d8d5HyilwFHNwo3ppt4CtBJTco6g45juI3u75OxOYyS8WdmRugsRAjQ5TTrsoCc3Ghapt8fh27fXQdct13tNzaJ62zWJzIFtNyM6DooWmuiqCkmtEKH1BvOZrnuMYvjt4CzBd4816TJOI3M4xREx0BxQ7eKcColV3upeaYxY+opXi5M3mfi7kKPbJKxm4ok5NFEQiabVddpOIum5eA0G7jOaZFbcxYx64ZXFy1i6WuRLalRwjAUWbGTebf8AJuCtkOqjv/yUFdiZx1bi9Mrf1RnX1mTDbeDz2PjEYAHYZSfLKfNFN6OqS6+FURE+NFCYy/PMqDNsogw8wg49bbJBjTILEuNHe80TzCuK2JuG2fEk+13Lx7KCRZ6o3tJvS9+7PMWmDk0W4P30HkFpvcxFA2FQ3eLaK4eqeLjqicaCzdQMvkQMetVzx+Yy63Nu0CGUlrlvtmy/IRt1BLxD2apqnZRCiZdn+Uyb9l5WvK4mPMYmAhAtL7cYzuD4M853er/jQS/ex2epe2iXWcUv7d9xW1X4hRkbhDZluAq+EFcbQyHVe4VVU1ohyuwZD1eyPGx6hWaeMiJIml5HDhjsbXIDclY5oUg9riPeEj13acPXpRKQufU+/wBumdQY+4ZMm2SoFtxaGgAhFLuDOjYcNFP5xdy6r2ItBU5/V7qKHSrDMihyG3bvc37gdz1Zb2usQDfNRQUHQfmmPtaCxdTuq99t+V4fb8YkANvuSxZN0dJsHN8afIBqOIqSLtUhFxeFBsrc+pV+zLM4VpyhqzW/HHGBjxytzMtTR6PzV8ZG2qcRX09tBXbnmnVMejMXqPHyVpkwjN+Zti29g+a6c5Y3MR5V8HhMfCjfd66Cz5BP6k2eZjuHjkrU2+5TMkK3e/d7THlIcJgXXxBje42bi66ipfBp30GlKzbN8aHN8eudzG6XKyWf3zY7yUdppwmiRRUXmgTlKoOIiIunHjrQa1t6s5Y90YkXR0gLNQnBaWFRsEE5Mlxs2DRvTbp5d5C7OOlBs4z1Svjtu6aTr1cWGI+Q+8/fch4WmWy8s04rHiVBFvxiPZprQWfqbm0m2YjDvGNzmHfMXKHF8y0rchsm3XtjgoviH1eqiF9oFAoFAoFAoFAoFAoKj1H/ABfHv7ftv4agt1AoFAoFAoFAoFAoFAoFAoFAoFAoFAoFAoFAoFAoFAoFAoFAoFAoFAoFAoFAoFAoFAoFAoFAoFAoFAoFAoFAoFAoFAoFAoFAoFAoFAoFAoFAoFAoFAoFAoFAoFAoFAoFAoFAoFAoFAoFAoFAoFAoFAoFAoFAoFAoFAoFAoFAoFAoFAoFAoFBBXr8cT7xPsrWbHsV8u1oVkYigUCgUCgUCgssH8TZ+8T7FVrtq3ZshnqHooFAoFAoFAoFAoFB59d6V5E3EyrKrZbijZrAyyZdrG4XA5cFDFRa7dFbdRxxdO9eFErFEuGT4lmt+v64tdLna8ujQprLMEAdfiTGGOW5GkCpBt4r7XZ6NeOgVSdYMlxXEcDN+3q7kD+UHdpNqZIUNSdF11WBPXap8odvFe3hQWNzG8jz7I8tvj1rlWGHKxw8cs7VyAWnnXHXFfJ02xU9oC5w7eKL6ewNN0M0yrHsSwd/F7hanrXJglfrpKFsYYs25EQljuCZcwnFFNqafKnGglrb02jTbr1Fm3vHY0t+dKM7JIlxmXjIVjaIrJGhKPj9GnGgqzWK5Da4/TyRf8YnX6yWi2vMy7JGbCQTFwIiUHXY5kIF4FTRV7NPlDUexXMnsWvMKbicopB5m1kLtuEWnWXYckNxstFu2Ocvl7DT2fEnFeOgTkbFb9OlZrPs2JO4tY52LybYxZlFhkpdyNDUHhjsKoIuwuXr3/LoGtYOm2WRunVrfnwXDyWXd7McyOiJvYgWogjsAWi6aA02ri/femg27Vll8x3qj1IchY/OvzEh6EjaW8AcVqSEXwI6KkJI24hcTTXTb2caBdcJu+OfV8hlLIGskxx8MhEiUdrcsJJPkHDhqjbpBw7S7KDM9gWRNdHcUft8ZZuRWm5RMqlxNUFyRIIzfdb48FMUf0/W6JQb9/uHUHM7blYx7NPtePFYXYcG03BhpqXJubpKXNDapmgg2mzTdtVV1+AMM/pmzEi9NpNoxyPFucGfb3b7IjRmWnhAGPnifMEEi0c9rVV40GCO7meEDmmPRsZuF3S8zpdwx64QRE46e8BREbfNSEmuUXaqpx492iqEJkHSHLyj9OcchtGMaLBkQcjnsqigw3LUClihKvHcKuAPpoOj4Pjc+1dTM9mFCKNaJwWVu1O6IjbgRIRNOC3/ABa6DRCudXMCyTKeo2NNQ2HBsL0ZyLfZwcBCMrwuutbtUVCdBvYnw0Sj8pwjJn7b1ZYh2t0kvLlt9zNtiiI+LAAh8pNewNKC13Tp9bLd1Hwi545j8WBEiOXJbrJgxmY6CLkIm2earYgq6mWg0HNcgcyzFOk2UYPJxyY4jT0k499BAWAUF5/nK6bqkio5oqogIPooLHDPLc0Xp9Z38enWyPj0mJdbxc5QtjFcOCzoz5ZwCLmc0i7kTTX4VQIWRh9zsjORY9HwFu83+fdHn8fyJ6DElQwiynBIfMPvoRByk3aiSLxoJ6/9IHclzTI0uENAaOww4tmu6AgNtzWVRdzQj7G0gHXRPZ1FOC0GGVJ6hOzemuTXTGZ8y54+F2j32LHFtXVcdjtx2nkUiEFR32+300Feucy/XjIeptrXHp8G6ZhaoUu0wZCNo4oW5tIziFtMk1Mz8Ono40E5aunGTwrJgsmTEckXt3IWLxkRIiasN8pQAS9AstIAady60H7j/TjJ3s9ze73SIbdsZeuUjHmiRPn5Vwb5KvDx47WW9qa/dcKDoXTLH5EbpZZ7De4hNO+RWNPhucCRD3CYFtXvEu5aIaP+APSD/wCW2f8ASyP+0oVW3G8YsONWwbXY4gwoAmTgsARkiEfEl1NSXj8NB51hYRkpYYOOw8Efh5kVwV6NlxBGY5A+b53MWQhc5URnwbfk7kolbo2VXfHutXUZ6JYJ19ivN2kXQtwA442+MFFYQxIhVANOZqSa6aJw40EanTK/WzFcLvF3sKX+Xa58+bkFgBtqQStXb2tjLnzbhNbAXb912dmtB933E8jvPTfPfdOJhY493ftzdgsTMONEmkzEkNk64+jKCpbl3EKGS7eOnBeIbl56aZEWT50bcQ3rOtru0nHQHTx3G9RAbkACencyaafq6BdcPdtV/wAZyK74g5lFs+jTFnuFtajMzHo0xhRcB3kPLt7NW9UXhx+MPn6C5Hcsew5q545FjsHkvvGfZY8WO2zGt5iQiMlpsRbJUDTeqoq9y0EtN6fu2/N8sdsNjbhWidijsOKkNlthlyaZl4EFtBTeqad1BU7R0uy+P0rjHNgOu5NNulsJ+IiJvYgW0kZYBU10RBAScXT7r00HabXlcuZm97xl+2rGatTESTFnq6heablCWpI3sTYgONmHtLrp3UQrfUbBmsqzrDEuFt94WGI3dkuKkmrbZPMsoxv49qkK7fWlEqOOIZ/Axq3W8rY9cpXT2/NS7Qa7UW4WnUtAZLX99BFTw9yIicaCwDFyPMs1m5KdinWa122wyrdb2LiAMypEuVqpaNCR6Ag8Nde39ANO43S9YZ0AstmctzxZDd2hsESGm1DblzQdQFLVe5B4ad+lBXrjdbtaYXTpuTil1t1uxOVGamTJIsiLhONjGRR2OFxN0teNBGzMSy4sSvdlcwydLzB25rOuORmjRhIjMyBdBGJBlzHCURQRaFNO/t4UHoHI7WuUYTcbbsOId4t7rINyE2mychlUFHBFV0ICJNyIq9lEOSPsZxlOJ4x0+mYxPt0i3yITd+uslASD5a36Ipsuga80ndgqiInb8tEphiXleA5RmAsYzcL7Cv8AK96WaVbwB0EkOtoLjUnUgVoUNE48eHHSgicdwTJYMTpviLtqfD3BLW+Xm7Jy/KgZK84kdDQlU3ENxAXROzTRVTigSOVdPshv1+6mMtRibZvdstzdqkGqC28/FBT5aEq8PGKCqr2a0GtjFsu03ILKdhwRjEStsGUt4uU22w2SOacflRxiughOqAuqpEQ6bh4L6w15TGWZJd8VM8OlWfOLdcY7uQZRyWWIxRo6KD6BIAyJ8HQ02trw7k4UEhA6Zsy4vUmTd8cjyrnOn3B2xSJMZl14gNj5kmDNCIdXPZ0VONBDTcTvMRnpo/c8RfyGHZrQ/Gu1rRll/Y8402IIYPqgaiSa/FQXfopjd5s1vvz022rY4N0ujsy1WNSAljMGIpxQFUQ3aewnZpQlC5vhWQ3LIc0uMOE4TwwrTLsT6aJzJltdN/ltr90umz9dQYMY6b3qPPsEWfGMW5GNXGPepiomgzrm+LzoGqLxLc4XyUEI9E6hT+l0XpS5jE9i772rfKvRIC20IjD4uc8H9y7tWwQdu306cdEoJ3IsDumZ33J516tR+6LHa37ViEB7tekE2qnMFNdUJTARBe9NO9KDTxHA7/hLuD36zWlwSlQ27XmdtbT5xOYvNSWSa8SadVdy8V26ClBCM4VdrXZpuIxsDamZOVzNLflcq3wpcJYTslHec888hLqLW4dijw4aceFB1HMLJdpnVTp7dI0U3bfa/fHvCSOmxnzEMW2t/wB+SaJRCzZfFkS8TvcSM2rsmRAlNMtD2kZskIinwqtBzO54lkjvSnp/am7e6Vxtc+0O3CMiJvZCPrzSLj9p30SjbZll8x7qb1JK349NvoyHoaM+QEXOXKGL82L4qQkLZovtprpp66DFacByvB7L07vTNsdukvHRnBfrXD2HI2XTU9WkVUEyYUtpIK8fg1Wgk2Ay+TNzrOhxqSDlxgMWuw2KY2CyH9gqJOSGdSFA3nqoqvEdfjDTxfo2eI5Z01kwbfzJERm5llN0b4pznomjSGuvso44QN6J2UKqr9B8lcxudYomCvs5bJu5yYGWkEdny7ay0dFzzKEj+iNoqaev4qC6u9PciunXyVdZrBjirIQp5PkiI3JlwmEbYBNF18DjpHp2eH4KDLZcSyRnopltldt7oXWc7dSiRFRN7iPmStKPH7buoPvqJjV5ldOsBihZHbudnuNok3a0gAOETEaKYyGyBxUAtddiovDjQbHTDHLi1nt7yKPjS4jj0qExEatRo00Tsls9yv8AIYVWw0Hw+vX1rQTeSWS7SermHXZiKbltgRbkEyUmmxsnmhRtC++VOFEKXlPTjJL7G6rRWoZA5eH7dJspmqCL5Q2xMkBVXTjsUOPetEtvHIT07KG59rwRrD7PAtkj3k9Jt0ONIelvNqAtx3Gx5mwE11JFTXsVOygpGOP5fk3Q60YBAx2buuTgN+/tA8gMIZivk6rqFuQxUNhAo/ZRKC0ZRjbkfqPlEydgT2VWy4woce1Ogyw4LRsx9h7XHiQm+Kom4OPCg05uF5XAtvS5cgx57K0sLF0G928QZlbUktgMVs0eLllyvCnb9pw7qD6tuB5WlhnvMWJy0wbhldvuVux8VBSixGHR5zpACqDaEia7U7Nvo0oM+R4zKs2U5k69gq5VIv5BJxu5pDizG2XjZ5ZNyFf15Ig7oXZoqUHX8WtcqJiVsttzbZGW1DaZmtRQBlgXOWiOA0DSCIii6om1EohyHHHOqWOYTH6dWmyzo1/iTVjxsn5bLluGEcpXykb3eYOvKJR2KCqn33CiUjYun2QSuut9vtzjm1jUZ5qfb9+myTNSMMdo0TXjyRJ1UXuVaCPwzA8jaxLplbbnanQ92zLot5YcRPmWZPmUHmcew0cT5aCJt/TDNY1jZWZDdk3CLklpix0TaqpZ7MhNtPpx4AW8ioOj4pYLzFzDqPMkRDajXV2KVudJE0eQIigSh8BcKIVKbheUn9V4cYC2vLf0aZFbciJzdRuQvKmmunBtN1ErZ1Stl9ZyHEMytFvdu641IlDNt0bar5x57KMuG0JKO8g28B17/RRCqXGxZZljme5Qtkl20J9i9y2K2yxAJb6pq4Zm0hFs+c4Dx460S+Lf00yUcysjpxSGwJaYdyuDZImg3iDAOA23pr7W10S/W0EfGxC+wMT6ZDdcTfvjNk95++bLymXiTzAmLO9t5eWvjITTX0emgxlgGWPWC+yIWPuWiBdchts2146Kt7o7EYtH3lbbXltofBdqdmno0oO2wr1eX8puNpes5x7VEZaci3lXEIJBuIim2Le1NuzXt3LRCaoFAoFAoFAoFAoFBUeo/wCL49/b9t/DUFuoFAoFAoFAoFAoFAoFAoFAoFAoFAoFAoFAoFAoFAoFAoFAoFAoFAoFAoFAoFAoFAoFAoFAoFAoFAoFAoFAoFAoFAoFAoFAoFAoFAoFAoFAoFAoFAoFAoFAoFAoFAoFAoFAoFAoFAoFAoFAoFAoFAoFAoFAoFAoFAoFAoFAoFAoFAoFAoFAoIK9fjifeJ9lazY9ivl2tCsjEUCgUCgUCgUFlg/ibP3ifYqtdtW7NkM9Q9FAoFAoFAoFAoFAoFAoIm+YzbbzLtMqYriO2aWk6HyyQUV1AJvx6ouo6GvCglqBQKBQKBQKCGs2J2u0Xu9XiKrqy784y7OQyRQQmG+WHLRETTw9vFaDTyrp/YcplxHrwcp2NF03W0JBtxH9po4PmGRVBc2knDWgsqIiJonZQKBQKBQKBQKBQRmTY9AyOwzbHcFNIU9tWn1aVBPaqovhVULTs9FBuwojUOFHiM68qM2DTe7iu0BQU1X4EoM1AoFBHnj9nO+t384wrd2Y5Q25epbkYI96hprt9rj2a0EhQKBQKBQKCGteJ2u2ZHfMgjK6s/IPK+fQyRW08k0rLXLFERR8JeLVVoJmgUCgUCgUCg1Y1qt0WbMnMRwbmXAmymPonjcVoEbb3KvcIpwTs7fStBtUCgUEfeMfs958l7zjDJ92y2rhC3KScuUxry3E2qmqjuXgvCg+rzY7VeoXkrpHSTF5jb3KJSROYyaONlqKivhIUWg3qBQKBQKBQKBQKBQKBQKBQKBQKBQKBQQ1mxO12i93q8RVdWXfnGXZyGSKCEw3yw5aIiaeHt4rQTNAoFAoFAoFAoFAoPh9oHmXGT12OCoFp26Emi0EZimM23F8eh2G2q4sGCJAyrxITmhGRruJEFF4kvdQS1AoFAoFAoFAoFAoFAoFAoFAoFAoFAoFAoFAoFAoFBUeo/4vj39v238NQW6gUCgUCgq3VDMZOG4Lc8kjRwlPwORsjuKogXOkNsrqo8eCOa0FQzTrPc8f6U49mrNuYflXo4wOxDM0bb58d15dpJxXRWtKJohs8619UMT58+TiEdMf56Mw7k4/++oaKTa7RJSTcIqvZQo3P8a8zsuI3DJMyxYbdHEY42Rtl8S829I3KgqWp7BEB3KunZ3UKIqJ1+z20z7G9m+LNW2wZCo+RmR3FVwQPboZApudiGKqJIJacU9FCjq3UfKpGJ4TdMhjsBJet4AYMOKoiW50W+Kpx+3ohz/Dep3WjJmLZc42FRFsE9wd08ZrSKLHM2OuI2boueHQuG3jRKXsXVm5SOsFz6fXe3sxEYBxy2y2yJSeQUF1vchcPEwSkunelBD2nrteLq7ncmHao5WfEY77kaVzD3SHAMhZQu5BcBoy4eqhRVpX1k+pEXGYmUP4jFbsM91Y8Scr5KJuiriKKCi7+1k+1O6hRY8q63ZtD6gLh2OY5Hu0so7MhoSdVsy5kcXz7VEfCir30KNp/qJ14at4SVwBnmobvPb80GgNgIKJ68z7ZSP5KCP6eda+qGaSYkiDiEc7CU5uHcbi2/8AvAqoK8W0yElUG3ELsoUXzq31KjdPsV98HGWZKfeGLCi7tok6QkeplxVAEQVV0T0J360QpeNdbM3YzS0YzneNN2gr8AlbX47ikqczVG947nfaJNqpqJD3pRNF96h37OrPDiOYjYQv0l1whlMm6jXLBB1QtVIddV4UQ5jh/XPqrlNwejW3DY77UGQEe6OBI0VjcSoWqGQ66IJdmvZRNC09c+qt/uF1jY3hse5tWqQUd9wZGxU8RIGqGQe0gL2UKMedfWIzTEp0G3zMbjBPdt7U2cwbpqrJuOGChqCkiom1OOvfQomurnXx/DDsg2i3s3FLrD8+4TxkKAy4ooyqbPuvF20KM2O9bbpdc6xLG3Law2xkdqC5PyBM1NoyjvPbBReCpqyicfTQoYZ12dyjqrOxCLBZS0x1koxcRMlccSNw3bfZ0NdVT1UKOn5DcjtdguVzbBHHIMV+SDZcEJWWyNBVU9O2iHG3vrIPsdMoOTOWxkr7dJzkODawM1AhZVOY4q+1wQkTh9sSUTRtZr1Y6vYpb1uk3D4pWtiPGdmTUkLsbdkbEVrbu3rsccQFXb2+qgY71uzY8flZXkuLtwMUZglLjT2H0InnVMW2WREiVU5hnpqqUKIH/mL6jQbZAym84ey1h1xe5UeS08vOXivYqkvHQSUdzYoWnBaFHcbnfmmMUl5BC2yGmoDk+Mi6oLgiyroa9+hJpRChWDrDcrn0cuOeuW9luXC52yEJmrZcohFNSXxcd1EqrP8ArFZYjWKN2vH40y4ZNFV5uMrpjo6sp2OLYKuiceUi8aFHR+neSdRrw9OHL8bCwtsi2sMweF3mkSlvRdCLTbony0QgepXV++WTL7fhOIWYL1ks5vnKDznLaAVQiQO0NS2NkSqpogp6e4loYr9YJHrPlBZXavdd7xMFKbDZPcLy8zkoAbtdpc5RDtVPEiotCiuL9YvqNBtsDKrxh7LWG3F/lMSWnl56px7FUl46ASpubFC04LQonMi64Zf/AIgJiWH2GNejfjMzIRuP8gnG3Y4yFXVwgBNBLvWhRdbJk+eBh96vGWWFmz3G3NPvxIbcgHwdbZY5iERtG5t1NFGiHJmvrJ9SHcZeyhvEYpWFh1I707nltF1VFNu3Xf2mndRNFwt/W26Ss6w/GytrAsZLaolyfkIZ72jkxzeUATsVBUNONCiPu/XDO7pl14sHT3GGrw3YlMJ0mQ4qKRNEoGoDvZT2xVATcRFpqiUKLHgHWQMuwC85CMFIt0sbT6y4KkpAptMq6BCWiLtPTT0potBzovrL9RRxoMmLEoqWJx/yoTueW1XuK7Nuu/7Ve6hR0rPuqz2LdM7blgQ2359zGGjEIiJAVyS3zSHVPF4QEtKDd6PdR3s9xd66SooQpsWW5DkxWyIkFQETRfFx4odEOWW36x/Uu5WCdkEHEIr1ntqqM6Wj5ILaoiFxFVQl4EnYlE0do6cZVIyzCbXkMhgIz1wAzNhtVIR2uk3wVeP2lEKTj3XFyZieZZBc4TMYMXfcjx22zJUfNNRaElX2VNzaPD00TRo4315u926V5HmjlrjtSrI+DLUQTNW3ELlcSJeKfvtCis3L6yfUi2WS33ydiMVi1XTXyEpXyUXdE1XRBVST40oUdEx/q27O6iZXjVwjMxLZjMdySU9CJSUGlDcpovBEQSVeFBp9Fus87qLcL0y/bmoDFuFo46gZGZC6Rom/XhqiAnZQmG7fOqtwt3WO0YEEFpyJcmBeOaREjgqoulogp4f+hoEPqrcJHWud09WC0MOIwLwzkIuaSrGaf0UfZ7XdKCsXH6xcmL1VLEgtjJ2Zu5s2t65qZ7wNxUbNVT2E2ubviShRJ9ROsGYWLqJFwzG7CxeJkyKMlgTdVsyXRwjFNVEfCDKr20EZb/rBZBJs+UMSMdCFluLs+bkWxxwibcjtuiEgtURFBWkNC7VRU7FoUSU/r0Efo1DzwIjRXKY+kMLcply0kI6SGKkni/emyNPioUfeLdY8huef2TFLlao8VbpbAuTzjZmptK6wT4t6F6EREWhR94j1nud9lZ2y7bmGUxEHzjKBmvO5KvIm/Xs15KdnpoUV+1/WMvUyzYzPK0RgO+3hy1PAjjmjYNqx84PpL+UL2+ihRPZL1xctvV23YFBgtSWX3Y0edMMyQ23ZC6qICnBdoEK8e+hRpZV1mzyL1LumE4xjTF5ft7bTwqTytuE2bDTpEu5RHwk9p20E30U6r3TqCzeSuFvZt7lrdaaQGTI9yuIe7Xd6NlCXxM6wPwusD+EyorDNpjRCmP3QjJDAG4iySVR9nRNPkoM3SHqffeoD12nlam4GOxHVYt8lSInnz110VPZTY3pv07yTTvoKxhf1jJORdSWsZO2MsWeXJlRoVyEzUj5AkTeqKm3U0EddOzclCjJkXW3PWuo12w3GcZYvD9tRDTV0gcJvltmRKiqI8Fc04UKJrA+uUTI8SyK6z7etsumLtOO3OAR6oqABkO1VQSRVVohUVTVF9NCjS6Ldcp+fXyfabjbWbc/HijMj8ozJTDeIlrv/AIwdNKEwkenfVu45VFy96RAZjLjZmDCNkRc3ajq+PXs/eu6gqlj669TsgxRb/Y8RjzmY8mSxP2vqItBHZYdEvGQqu5Hi7PRQozYD1v6m5erc2JiUcrC3IWPPuLb6/M7REz8JkhLtA0XglCjet3X59zo/Pzubb2WprMxYEOABlsddXYo+JePsmRL6hoUaLX1hbydowactpjIeWTpMOQHMPRkY8llhCD0qqPKvGhRaMw6tTcf6q2LDBgtOwbrGbkPzSIuY3vceBUEU4LojGtBQj+svmYxEyj6KNfQYpywQlK9pJUkTdp7Wm7amv73t18O6hR6EjvtyI7UhpdWngFwFXh4STVPs0QyUCgUCgUCgUCgUCgUCgUCgUCgUCgUCgUCgUCgUCgUCgUCgUCgUCgUCgUCggr1+OJ94n2VrNj2K+Xa0KyMRQKBQKBQKBQWWD+Js/eJ9iq121bs2Qz1D0UCgUCgUCgUCgUCgUCgUCgUCgUCgUCgUCgUCgUCgUCgUCgUCgUCgUCgUCgUCgUCgUCgUCgUCgUCgUCgUCgUCgUCgUCgUCgUCgUCgUCgUCgUCgUCgUCgUCgUCgUCgUCgUCgUCgUCgUCgUCgUCgUCgUCgUCgUCgUCgUCgUCgUCgUCgUCgUFR6j/i+Pf2/bfw1BbqBQKBQKCvdQcQZzDDrpjjzyx0ntigPom7Y42YutEqapqiOAOqa8UoPMHVnEerOL9OLXZ8nuUCZjMGe2zbgjKRPo4rLyt6kTTa7ABDTivenanYS6j9Zz8ztv/LIf4FyhCM+sp+ZLF/yyB/QH6EI36zaKvTfCETt8H9FGhDqfX780GSfxLX9IboiHCbJk/Vbp708xXLI94Zm4nLfKMNjNsEUEU3TUFNQ3+PlGqEJcKJWn6xfnrLesU6oWH5p42vKm6qKmim2TjOuneTbjiL8CUIfmKWNrF/qt325ShQJV/juyDU+C7ZBDGjjr36joaffUFbzaK9F+qphTTybTK6q6ifqXvPugvxiaUG3kNsyW5/WMbh43cxs93O3x1ZnkCOIAjbxU02qhe0OqdlB3zFrRltqxGbFyq8De7mvPMZgNo0iNK2iCG1EHsVF+WiHPPqi/m2uX9sv/ANFjUTLW+t9/cizf2mn9HcoQ6Xk176cQ8sscHIG4pZLLJEsRvRCfeQlNETlPo2aNeP8AVDRC20HB/qwf8Sz7+0w/bv0TKkdJMb6jXi8ZgWIZIFhbZuCpMA2Rd5pEbuxU1EtNui/LQb3UbHLhcuq8ex3J5J91XD3G35Ijoj0xmJILmIOnDc8G7Sg58c5/KsVvt2kiqhjGPWq0sKXHQkuDAiqfrEcolv3zJXcZv2IXqOSjLjYiy3EVNdUekxpEcCRe7Yr2/wCKgtHRPFnsX63wLTIRRljZkflCvaLsmODxAv3nM2/FREvSGdf3IyH+zJn9HOiHi/ppMds+T4jf8ijE9irM5yPFde1Rht1FQjcTTvaceBxde3bp3cD09Q/WOVF6MZCqdn8j/pzFEQo+Q/8AlAa/I4P/AMQaoc6L6n7P+V3Edmmmtv129mvId3dnfr20HX//APiX/wDjX/8AAUQ8343jvUJ/oZdLrCyII+Ktc/zNkVoVJzaYofzm3VNy6d9EtQ4l1lzOk8W0y0g3N6EgQ5ijuRp1blIQTUVRddq0S9RdO8fz6zszhy/IAvzjxNrDMGka5Qihb0XQR13ap8lHlzaWqf8ANvC9dtXT+auUS+etV96ZS8Lzq32FuIOVxfLe+jZhkw+u25xxPmSFaBHfnNPt117aEIXN9P8AlQx/X/8AFNP9IdBWmrZk1z6z2aJjVzG0Xc7Fb1YnGCOIKDam1NNqoXtDqnZQdBwLqJld9xbqHi2WOBJvWORJjRTmxEEcQW3mjEkAQHUDb4EicUXj2cQoFrAx+qdd1JNEO8AQL6U5rCa/Ki0GKfAvs/qN03h2Gelsu7uMWpIk8hQ0aJIjiqu1UXXUUVOygvX1XGpTGTdRI859JM9uXGCRIREHmOA7LRxxE4aIRcaEqz0cnNwenHVqSZIG1hwQVezmOMyAbT4zJEoIy6Q3o/1U7S44miSr0Tzev3Or7f2QWgmOruTQg/wqskxHHLfDhwbpc2GR5jhtKLYIgjqmpbGnNPhoJv6suRw3s2ze1REMIUx9bnb2Xk2OC0j5gu4VVdC2vN60JVjpf/5ceoH8cX4Jmg7f0B/NBjf8S7/SHKIl5tx1JWSX2R05jbxaveSHMujg8NIkXcpf5u8vhFKPSZwEhH6tGeqSoKedaTVeHFVjIifGtEP3qqip0D6ca/q/2i0EfnN3uUfqlnlktYKdxyd9u0MIPBdHnmiJP16BsX1FQdH+rjY2LD1Bz+ysEptW448YTXtLlOOjuX4dNaEonq7Avs/6x9ih2Gelsu7sFpIk8hQ0aJEkKq7VRddRRU7KDRw73zjX1h729lVyG63C2Wx6TcLiIo2jgBBadTwogom1rQezuoOXvZBBk4VNecGQmUSr8N0WYLXzHJRo0VObrqh851V007qJdUzC9ZNduuuJXnD24x3u4WJmVAblKvI0ejSDcQuIrwaItOPbRDoPS3pLk8PIshyzO5DEm7ZAw5Cehx13N8h1QVzeuiJxRoREU7B7/QHBrTi98lZ5C6SSVIrZCvr8h5O8mkAUcd+BYzG4fvqJdhkiI/W1giKIgpbFRETgiIkVyiFb6W/8S60/xM39vLoOewbizbOn+D3F9FViFksyQ6g8SUGhhmWnr0GiUtjduuL2fYFmF0194Zbe35xJx0RkJLQBoi925T0/U6UQ6hjZI59bXKCBdwjbQQlTjoqRoYr+jwoNb6pn/jP8sY/11CXPOv0K9zutV5i2dtx2UcFsnW2faVhuEjj3xcsF1Tv7O/ShDq+B5vZbf9Wx+6WoAiv2eC/FkNAvFLgvgEyX0uuOg5+u0oOBWvJbNZrVg0yIzIbutluj865um2osuA46yraNnqu75qPovDvol0WU7nH/ADI5OeDjEeuxsdsxfmuQrMfcSKipx126UQ+ctw689OOkuRyr/MafyfNp0dh/y66iDYmclzjoGqnoaHom1NURKCO6bZRZoXWPDTtgSGIz9rj2e4+Yb5SuSeQTSqCarqBOi2qLQfPT3H8+ua58/jOQBZoUaQ8tyjk0jiyBXnqiIqiW3woSfHQXn6tf5kso/LJ/9AYoS2vqsfmkvv8Aacv+hR6EuI4gMrKrBFw5veNtsw3TIbmQ9hK3HEWkX4CBA1T+EolIymZj+B9JmILyRprtyugRZCpqjbpTYyAenHXaWi0Ftm2XMbT9YfDY2W3kL7cTbZcalg2jSCwrkgRb2oI9hCS/HRC05fZrl1L6wHhEjW34ZjAhNktNBs8y6ohu0VNE3LztiL9qO5e1aDvwAAAIAiCAoiCKdiInBEoh+0CgUCgUCgUCgUCgUCgUCgUCgUCgUCgUCgUCgUCgUCgUCgUCgUCgUCgUCggr1+OJ94n2VrNj2K+Xa0KyMRQKBQKBQKBQWWD+Js/eJ9iq121bs2Qz1D0UCgUCgUCgUCgUCgUCgUCgUCgUCgUCgUCgUCgUCgUCgUCgUCgUCgUCgUCgUCgUCgUCgUCgUCgUCgUCgUCgUCgUCgUCgUCgUCgUCgUCgUCgUCgUCgUCgUCgUCgUCgUCgUCgUCgUCgUCgUCgUCgUCgUCgUCgUCgUCgUCgUCgUCgUCgUCgUFR6j/i+Pf2/bfw1BbqBQKBQKBQUjq70z/xExuNZfeXuvy8wJvmOT5jdsada2bOYzprztdde6gdTumf05w6PjfvL3dyHmXvNcnn68kCDTZzGtNd/wB1QZ806bW7LMDDE50g20ZbZSPObFNwPRx2i5sVdFReKKOvYvb30HOYP1eMqnXCyjmGWrdrFj6j5C3g0oqoAo6NqSl4UVAFFXxLpwT00TV1bP8AE/pdh9yxzzXkveAAHmuXzdmxwXNdm5vd7GntJRDlDX1Yrk/DtlovWbSbhjdsd5jVoCJyB0VVUkA+e5tVdy+Laumq6UTVaerHSa+Z3KtkJq+JbsXjctZlsFrcRONkSIba8NF5Z7U14J26LQVX6ylnujljxHF7KL7dpekeWkMxwJwBbZRoGVcEe5vVVTVaEK/1U6K5ra+nDhSMxk3+32RYywbEMDljwMYobFB5xU5bbxfarw+WhVM2XorlORFZc8Zy5+x36RbIgO/yLmPAQxhZc3GrzXEkTimyhV1XDcTySz2Wbb79kjuRyZRkrUx5hGVaAm0DYgo45rx1LtohpdIumf8Ah3jcmy+8venmJhzfMcny+3e001s2cx7XTk66699Bl6rdNoPUHGPc8iQsOQy8MmFLEd+x0RIfEGo7hITVFTX191BTMU6FZE3mFsybM8mW+vWQBbtkcW1FE5evLUzVftVXd2aqvatE1dlohQ+l/S36Cyb+/wC8/ePvySMnbyORytquLt15ju/987eFBTrb9XzL7NPuUqwdQX7UF0fKRIaZgIuqqREKKqyeO3eqUTVZLR0iuEXPLNmNxyIrnOtdvWBIE42wpBKjqc5TR0tn777O1eztoIW3/VzhwMIynGI952rksiO8kzyv4u1FfF5trl875zTQk3bh7eyhVhlfVrhzb3jNwmXvnRcfiQ4b0LymiShhkpaqfOXYjmuiptLT00Kt/Nekct7K77nkO/yoMmRbSjNR7fEceltKLQhvZJp5szNdnARFO3toLTi1iv0rpVEsmQSHRvMy2HGnSJBK+8DkhshVXFItTIN/Hxd3bRCol9XiE50rDBZF35j7ExZ8S7pG2q2ZLoScnmrqigpD++d+vdRNVmv3TeffOlX0Fn3rmSiZjsHelj6qSRXwdEiY5vElFpBVeZ2+L1UQysdMbeXS0On9wlFKijESKc0ARolIS5gOiCk4iKJoiomq9lBzEfq1ZhLhQcdu+alIxC3vK8xBbZVDTivsoRKIroRIiqpIOvBKJq7fcbFHk4zKsEYkix34TkBkkTejQG0rQrt1TdtRezWiFIsnRr3X0nn9P/fHO89zv+8/LbdnOJC/eeaWum37uiaqzO+rZOdaxlYGWFAm4zGViPLCDuIj8y5IF1E8wmzTm6acezWhVf8AAcOy/Hnph3/Ln8mCQLaR23o6R+SoKSkqaOO7t2qfJRCv9SujlwyHKoGY4ze1sWSQW+Tzlb5gGKbkQuHES2uEK6oSEmicKJamJ/V/iQrDk0XI7od3u2VjpcZ4js5aoauiTe5S3FzV3qpehE09IqrQ/VrzCVBhY5ds1ORh8B7nMQW2FFzTVeCIREIroRaakSDrwShVYMk6BXCbm30qx7Kjx15qOzFissw+crTbLAx9EcV9vXUB+5oVarH1fLxasQu1rsmUml9v8hDvV3fZ08xF2OicfbucMd5P7yLeqktCqcf6IRC6QN9O49zVjxA6/dFY5im6jyPmXJ5gcFXwp4+CemhVjg9DfK5niuS++9/0Ztka2eU8rpz/ACzBs8zmc5eXu367dpaemhVEX7oNk0fK7tf8Gyo7Cl9UyuMVW1XQnSUzUDFe81VR8KKPctCql9UumM3AekcawWR+Tc5F2uYuXt5lovnhBoiAFbDeotgbYqmqr4uPqoN3PuhOY27p1IYczSRd7XZmheh2MYCAJK14QEVF81RUQl+1WhVM9GOlV0lzcc6jX27OPTI0Io0e0PRlAmRbA4rerpOartHUk+bTtoSmMt6G5BNzi65ljGU+5LhdGRYOP5XmJt5QNuJzuZw38tC/e+FCqRx3olHs/Si5YKFy1k3fmOTLnytwo65sHUWt4rtEGxTTf6/VQqt+AYn9EcPtuOea877vAw81y+Vv3uE5rs3Obfb09paIU7pt0Mh4Zl90yZy6e85U8XRjtrH5KMI87zD4813cq6IOuicNfTRNVQ/5Zcli4uWLwMxFLPNlLJujZQtnM0Rrl8EdcVdita+0iLr6qFVw6hdDYmV4jj+Mw7qtri4+Igy6THmScEGkaTciOM6L4dVWhVjhdCIbPVp7qDKuvmd77klm1rGQUB029gkryulu2e0ngTjpQqncL6Z/RnMcpyT3l5v6SvI95Xk8vkaGZ6b+Ye/98+5GiGreek/vLqxauoHvXle7GUZ92eX3czQXR153MTb+/fcL2UEDmHQGRkGZX/JWMi8gd9iDCWP5Pm8oOSyy54+e3u3gyv2qabvVxJqlx6MQh6Pl04S4aoQ6rdFY483zPmeZyeZ6U26b+yhVGYl0FfsOW4zkT2Q+ePHITkBI/lOVzgIZAAu/nns2DJRNNF12+vgKusPgZsuA2WwyFUA/uVVOC/FRDmHTTo7dcey65Zhk96S/X+a2jDchG9iCGgoRLr9ttbEE0REEdU468CWPNeid5vuffTOz5WdgniwEdtGoiPEKCCgSoavN+0hfc0Kq3A+rTlNvO6OQuoLzB3pCG6kFvT59D3KSH/Ke/mF8tCr6l/Vb8xh1uxv6Tbfd8yVN815HXf5oGg2bPMJpt5PbuXXWhVb8o6NNXS4YjLtV091N4e3y4THIR7ftQOWqnzG9u3lJ9qutBj6X9I7ni2R3fKcgvPvvILsHIOQLXKEW9wkWvHipK2HBERE0oNzpN0n/AMPvfP8A3r7z97vNvfi/l+Xy9/D98d3a8z1UQL0mRery9RFumqKxyFtSx/8A8X8vrzuZ+u05fqoKc99WeU3br/ZrZlawrDfZLckresHmcpGXCcaBD8wGu3VEVdqa6JRNVqzDoxCyHppaMIbuHkhtHllZn8jm7jjtE0RK1zA05m8lXx8KFWDCOiz+N545l0i++8X3oDcFyP5Xk6k20y0rvM5zntcjdt29/bQq3eq3SVeoMqyK/dvIwLS6br0Py/O8xzFDVFPmt7PCCinhXtog6mdJVzO+47e411S0zsfdV4D8v5jmqjjbraL86zt2E2vp7aD4wPpB9E42VMe9vO/SYyPd5flcjcjqaac1zmfvv6nsolk6a9J/oThF0xf3r7w95PPvec8vydnPjtsacvmObtvL3e0nbRDL0r6W/QLEp2Pe8/eXnZLsnzXI5Gzmsts7dnMd105Wuu7voILp10Bh4bZsjhe9vPzL/FKEk1Y3J5DRAYqiBzXN2pHuXxJrolE1aTX1dOXa8NgfSDX6IzJE3meT/GfMSGn9mnP+b28nbrqWutCqy5N0n9+dULHnXvXy/uVltn3d5ffzeW465rzuYO3Xn6ewvZRCYs+IXuDnF3yKRkUmba7i0LcWwOczkRSTZqberphquxexsfaoLTQKBQKBQKBQKBQKBQKBQKBQKBQKBQKBQKBQKBQKBQKBQKBQKBQKBQKBQKBQQV6/HE+8T7K1mx7FfLtaFZGIoFAoFAoFAoLLB/E2fvE+xVa7at2bIZ6h6KBQKBQKBQKBQKBQKBQKBQKBQKBQKBQKBQKBQKBQKBQKBQKBQKBQKBQKBQKBQKBQKBQKBQKBQKBQKBQKBQKBQKBQKBQKBQKBQKBQKBQKBQKBQKBQKBQKBQKBQKBQKBQKBQKBQKBQKBQKBQKBQKBQKBQKBQKBQKBQKBQKBQKBQKBQKBQKCo9R/wAXx7+37b+GoLdQKBQKBQa9xuUC2wXp9wkBFhRx3vyHSQQAfSRL2UFZ/wAXul//AM02z+ct/p0FrZeafZB5k0cadFDbMV1QhJNUVF9aUH3QKBQKBQKBQKBQKBQKBQKBQKBQKBQKBQKBQKBQKBQKBQKBQKBQKBQKBQKBQKBQKBQKBQKBQKBQKBQKBQKBQKBQKBQKBQKBQKD8MwACM1QQFFUiXsRE4qtBrWu6W26wGbhbZLcyDIRVZkskhtmiKoqoknBeKKlBtUCgUCgUCgUCgUCgUGml5s6gjiTo6gUhYQnzQ0WUJq2rCLr++oYqOzt14UG5QKBQKBQKBQKBQKBQKBQKBQKBQKBQKBQKBQKBQKBQKBQKBQKBQQV6/HE+8T7K1mx7FfLtaFZGIoFAoFAoFAoLLB/E2fvE+xVa7at2bIZ6h6KBQKBQKBQKBQKBQc6wXrHGyz6V8u1nE+i+nM3PIfP15/ZoA7Pxf19tEq5b/rE3K6Y2zfLRhFxubRy5USQ1DI3+R5ZqO6huE2ySIjiSV0109lfiFDDfrFXLKrlEj27CLi5AfltRJVzZMno8bmEKEbpgztFAEt66knChRqXD6z+6TcXsfxGberBaj2zLyDqttiOunMURZeQRXRVHcaap26UKOsYXl9qy/GoeQWvekSYK/NuIiONmBKBgaIqpqJCtEOeZT9YE4OU3DHcXxeXlEq0ofvNyOZNi0ra6OIiA1IJUAvCqqieLgmtE0YpP1lbAPT1jMItrefJbgNrl20nRbNl0mTfQt+0kMFFvguifoUKJvDOqmVZDeoMKVgtxtNumCZrdnyUmAFGicBV+aDXeooKce+gh7/8AWJYjZNcbDjmMXDJXbURNz34aFtA212uaCDbpbRJNu5dE17OHGhR8xPrJ2A+nr+XyrW8waXArXDtgui44+8LLbylv2igCgucV07u9VRKFG3g/Xhb5lzeJ5DjcrGLzJBXITUg1cRxEBXNC3NsECqIrp4VThprrQo+Opv1hLVguUhYHLU5cTRhp+S+28LaNc0l8CioFqqCiF299CjN1D63XLDrhJD6Hz7jZYwMuLfm1MIZI+g6fO8o208RoPtdtCiHY+sfcjx+bf38GuMa0RY4SGZzpkMd7mSGo4gDysIGvz27gq+zQo3MX68ZFkE61tsdPrs3bLm+y0l2RHTjNtOuIBPq4jCAoAi7lXdpw7aFDJfrAS7Vm9yxK2YjNvs63KiksI1MyFQA1PlA04SInMRKFGoz9ZiG5hc7Jyx55tIM9m3HDWQO5SebNzdu5fDby9NNKFHXrJcxutlgXMW1aGfGZko0q7lFHm0Pbrw103UQp/T3qvHzLIsisrVuOEWPvck3ydRxHfnXG9UFBHb+9a9q0Fbs31k8fm4TdcqnWx2EzbpLUNmIjouuSHngUxEF2tonAVVde5FWiaNexfWPcevlpt2TYnMx2LfFBLZcHnFcbc5ioIHobLHgVSHUhVdNdeyhR0fqHmLWGYfcMldilNCBydYwmjalznwZ9pULTTma9lEKvf+tMW0dMLXnhWo3mrmbQDAR5BIOahrqrmxUXTl/c0TR8Yp1ujXvPGsQk2hy3SZMMJsSSTyOC6jkcJIig7A/6I1XXXtFaFEdP+sAY3nKbfacbeubOJg45PlBJEEIGXRacUR5ZeyqkXb7IqtCj5vX1jrJAwWy5ZFtjk1u6vORnoaPC2cd5kdTAi2Fu9XBNUVFoUT1w6usB1PjYBarWdzmkInPmC8jbcZFRTPcmw9djei9qcVQe2iGv0/60xcwxS/5A3ajhhYgMzjk8jiu7GSe0QkAdvs6dlE0Rh/WNsDHTuPmEq2vNvTpLsODagcEzcNnTcSubRQRRF4rtX4FoUfWI9fSuWWxcWyfGZeLXK4CiwEkmTiOKSKoISG0wQ79FQV0XjwoUdOvdzG1WWfcybV0YEZ6SrSLtUkZbU9uvHTXbRDhyfWrfK1Fd0wietpFzklcEeXy6O8PAr3I2buPZrrRNE9kf1hCtUzHoULGJV2mZFaYt4jxoru50UlIa8lAFoyNQRtVVUT4qFExZurd4lYzkd9u+H3CxBYIwyW2JyG0spFFwiFsnGm/Y5aa8F9pKClO/Wpks2lm8PYPPbtEk1aj3E3VGM44ikigDysbCL5suCL3L6KFF96i9XYOFYrab69AOa5dzbBiCDiASI40rpFuUS128B7O+iEX/AI3z5WGWXJrHiNwvaXU5DciFC3vHFKOez5wm2nPb7U4JRNELjn1kbtkMoWrZgVzlMi+DEqTHI3gYU10XmKDCoOiceKpQou3S3qgxn0e6PM287elskpGITdR3eqoq7k0ENOyiF4oOIyfrKykuV7iwMMm3FmwOut3CTHe3i2204Qc00FotgrsVePZRNE1cPrD4hF6exMwbjvvLOfKJHteoi95htNXBMtSFBFNF3Jr2pw40KNbEuv53HLYWMZNi8vGJ9zFCt5SHFcFzei7NUNpgkQ1FRFURfFwoUXLqbnzOCYs5f3YZTwB5tny4OI0q81VTXcon2fBRCj2b6xbL19tNryHF5+Ps3xQS2zn13tOc1URsk1BvUFUx8Q66a8eFE0a10+sjKjX2/WuBhk66Bj8l+POlxnFMACO4bfNc2MnyxLlqviWhRvXf6x+OxcCgZfAtz05mXMK3yIROCy4w+DaukhFtcEvDoqady/FQoyW7rhkryTXbl0+u9phwYMuc5Lli621/JI5vo2pmwAormzai69q0KNjpV14tefTrjD92najt8dJZE48jqG2hbTXgAabdU+WhRGYD9ZSz5Zfnba5aHLXGYjSJj0518XBBqMO8lIBBPtfXQojX/rTtnFl3O24bcplhiOI25dSLY0KkqCKOkLbrbakpJoin3pQo67heShk+LW2/tsLFC4so8Mci3qGqqmikiDr2eiiHO7X9Yyyy+nl0zKTazihb5YQWICvCZyHnBExQT2CieElVeHYK0TRZXep6xOlpZ9dLScFvkDIathOoThA64jbGp7URObvFU4cEWiEdgHWyDl+M5Dem7Y5Cdx4DcfhG6hkYi0Tg+LYO3crZD2d1E0U6P9aojt6XZzCriNkF1GXrm25vZE+Hg5itA3v4+yppQou+d9arDjGF2nKoscrtFvTgDBYA0ZJQNsnFMtwlps27SHTXVaFGMOtVvc6RO9RmrcZNMkgO2vmpvE1ljF0V3bp9uh+z2UKPvJuscaxdNLTnJ2s32rr5fbBR5BIPMNk4mrmxUXbt09mgrOSfWNulg3vzMFuQWtDEGLo4RtRnd6bhUHCY2LuTs0KhQl/WNukCwvXq6YLcrdEA2AjnKI2Qe56EqK2ZsCK6IGvDWhRLdSevtqwhuyodsOfKu8VJpRweRtWWiQdikqgW7cu5P1tCidxnqgxfeod+wwLebDtjBTOarqELuhgOiBtRR/fPTRD86e9Uo2ZXjJraFvKCuNyBjOPG6jiO7jeDciII7dPL69/bQV3p79YW1ZnmP0bZtTkNHQeciTDeQ0dRnVeAIA6bhFV7e6iaNbLPrFpaL7eLfaMYl3uBjziNXu5tO8ttg92xeCNu8EISHxEPFF7uNCjp+K5Jbsmx6Bfrdv8AJ3BpHWhcTaY8VQhJE1TUSRUXRaIStAoFAoFAoFAoFAoFAoFAoFAoFAoFAoFAoFAoFAoFAoFAoFAoFAoFAoFAoFAoKj1H/F8e/t+2/hqC3UCgUCgUFI63fmnyf8jL9sNCFe6h2KyNdC7hJat8YJCWhkkeFltDQlAOO5E11ol+SsvzsMixfDcYC3thOsTU9+dObdcVlG/ARILbgISaIgoOnavbpQfDXVnKY+I3Z24RYaZNYL1Hs09AF1YroPvtto+2O8TTcDiqmpdvHTuoN6Z1YuS9bLZgkGMwdndB9u4TjE1d80zEOUrbJIaB4BVrdqK+0vZQWDqTl9yxi32eTAaZdO4XeHbnkfEyRGpJKhkOwg8aacFXVPVRDHcMzukXqbGxZuO07b3bK9dCVBJZKvNPcsQAt2zaqd23XXvoKpG6gdS7VeMVXKmrYzHymWsRbIyDgTYfM15RqZOEhoPDf4e+iWJ/PurNyfzJ+xM2luBiMySyDb7T5vTBYFD5XhdRBNAFfF9spImiaa0E3inVGdesss0F6MyxZsisY3W1uIh85JTZoMmMZKWwtiakioKcKCJZ6vZNIuURxiNC9y3DK1x6E6oOq6cRoVRx9CR3buI08C7dPSNBdbVlNwl9Qr9jjjbSQbXDhSY7goSOkcrmb0NVJRVE5aaaClEKJa+rmX3rCsLct8eC3lmYypbDamDvk2GYLriPO8veThKjbY8N/avxUSXXq3l9kwvNHJ8eC5leHSYjJkIOpEfZnOtoy7yuYLgqrbhcN/amvqoLrkuX3K19QMNx2O0yULIveXnXHBNXQ8jGF5vlKhCKakXi3CvDs0ohQrt11vkDprIv6Q4j2QOXSXb7fEEHVZVmGRG684COb1QGW1UlQ0TXSiaLXa+o81zILdEuQxmLW/iiZJOkCJobbqONiaCqmSI0gGS6Kir66IYOjPUu953Hvcm5wmYLcKUAQWWxMXPLvBzW+cpGaEexR4iiJ6qJlhyPMuoD/VAsHxkbaw0lrC5u3Ca086bac1WyTaDgCW4tqImnDVVoIwesWS/QwxOFFDOBv44ojKqfk1nGWiPdu/lbNV9rtoJGDlvUz3hkeJupa5GWWuIxcbRJRp4Isph1VQm3GuaJgSGOxCQ9OPGg0G+vkIrlYSkCzb7a9GuJZKzJE/NQpdubFVYTQhTVTLREUFUtU00VaFGd/qVnkbFrVkU63Q4Td+vcOHbre626r7VulESI4+SOonPIURU0REHvRdeAbNv6r3G49Z3sLiRmFsMZl4HZyiavHMjiJPAB70Da2riASbFXVO2gjOm/W26X3Bckv2QxosafYWVmA1GRwGnI7jJGxwcN0txONGPtUKPrEupXUzKOnw3GDaof0levK2kxRt1IsRkRRXJL4K6bi8vii6F2qnCgsfTnL8iumQZRjl9dhS5eOORUC4W8SBp0JjZuIJNkbm02+XoXi+xqpD5zPqaOK5pBt1xVhmwHa5dxmySElfQ45IgA2qEgrv1027VVV7KDTYynq1PxKJco1ohsXO+T227dFMHiSBbXdxJJnLzPnDQUTwht01Th2ohKJb6rZZBsvUBmctun3nChjmxNig4kR9JQKSCbfMUkJtQUT0NOPDu4hsW7Peo1tu2JvZSzbSs2XELDbUIHhehSHW+YwBmZmLm5OBcO3XuTiGtlXULqfjwScinx7bEsLV1SDFsr4uJOkRFdRpHxeQ9m4td6IgKiJ+iFzseX3Kf1HybGXmmRgWaPBeiugJo8RSm1I+YSkoqiKnh0FKIUQ+qHVCT0zPOLe1ZBYheb94RpDUtTLy8kmg5KA9pxBPFuLtolKyc56lWa2YxMvYWZ1ckvdrtzYwm5ScuLOBwnVLmu/vqbR2rxHt1RaD9tvV253PqveMViRmFsVthyHGppC5zXZURQF1ELegcsXDUOA66p20H0x1SyBzo/aM0WPE96XCRHZeZQHPLoL03yxbR5m/XZxTU14/JQfef5X1Ntb2RXG2Bbbbj2Oxm32HrkDhlcXFa5rgNEDjaBtX5tE01Uvh4BfMYvPvvG7TeuVyfecOPM5Ou7Z5hoXNuvfpu0ohBdRswuOMjjRQm2DG8X6DaZhSEJUCPK38ww2kGhpsTRS1T1UEbdOpcu1ZXlkCWw0dqxyzN3VtQQ0fcMkJSAiUlDRduieH4aCKx3PeoEe74n9Khtx2rM2jKKMIHQdhvcrzDLbhGZi4hgqDwT2v0SUde+pXVVqBmN8tbdiSy4tcZMDkyWpiynEjo2W7UHhbXVHk9FBOXHOM0uuSWnF8XGDFnPWhu9Xe4TW3HWmwdVABploDBVJT9JdlBDS+sGXRsJnvFFgBl1nvbdhnNmjpwzJw0EXwETBxBNC4al3LQSlu6l5Vab5kFmzKPbnnLJZjvvm7OrwtcptVFWHBfIyF0tNR49lBq491C6gsXDEZWUNW9bLmiKMVuGDoPQ3XWufGFwnCIXN4eEuCaL8HEMETrLkdwYetFrhRJWYyb1MttsiILqR2oUMxQ5ktEcUkERVU4EO4vZTgqUKOmX24TrVi1wuOrT06BBeka7SFo3WWVP2NykgKQ9m/XTv76IcoDqV1djWDGMluDePlaMhmQY3IYZmpJAJq9vje2aiKL6eNEp2Vl/Ui/5BkkXDRtrFvxk0iqs9t51yZMQOY40KtmCNiPs96/LwCu5N9YC8w7Bgt+tNvjuRMiCY9eGHhcccaC3k2knkEBt+ynN4kK9icKFE/1C6s3ewdQMUxq0R40mHeJENu6SnhM1BudI5TPJIHAFCUGnS8SF3fGGlfupXUA/pXfMeZt30dw6UcOVGlC6UiWcVBKZscAhBrYJ+Hwr/koLbac5k3PPWLKw237nlY9HvjDqiSSOZIkE2gqu7bt5aJw26699EK1/ivkX+Ed/zHy8P3napkiNHZ2O8ggZlCyKmPM3qu0uOhpxolIZZkfUwX5L1jC3W2zW62BOeuVzbcMJEk0UlYaUHAQBEU4kXHVaDRXqhk95teDxbAxEi37L2XZL7spDdjxmYraE+QgJARKRewm74fTQfMDOOqFxsd3GGNlavuLTJUS+eZCUTD7bLYuMuxhbcEh5g7tUNfkoNGJ1U6hxem6ZpeI9okJdAYasECEEltxZUl3likhXXDHYial4VTs7aCWczXqNih3L6YQI90gx7Q7dI9ytTL7LIyGE8cN43FcAd3aBcF9S9iBH2/qF1TZuOGO3pmx+6MueAW2oYS1ktNus88dxm7y921UTVEVKC69UcpumLYNcL5am2HZ8Y4wMBKEyZVX5TTC70bJsuAuqvAu2iELi+ZZwHUA8Nytm1vPnblubEy0c8RbEXUa5bwPkZalrqiov2eBKWzXL7lY8gxO3RGmTYv08ocwnRNTFsW1PVtRIUQtU+2RaIU2J1qvFwznLrPCixlstis824WyUYOK5IfgmDJqRI4gEzzuYPhFF4dtE0Ss/qZfo/T3DsjBiKs7IZltjTW1BzlAE3XmK0iObkVPtdxL69aDTveZ9Qr1essh4m1bxtWLAjMgZgOm/NkK1zHWmlAhFvREURVUXj8PAKPgOZdRcT6QWTJyYt7uHQXUYkwlB3zxRXJRNHIFzcgbuaegjt9nRaC/ZDnGeT8kyK3YYlvGHikRmRNemg48sqQ+0r4Msq0YCKcsdFXjxoMT3W5ll3ELhJBiHj99tcy5XNx1DJ5k4rQkjbRIQiuriqPEFUuGmlCg/1Jz2JitpyGfboUIb9e4kO325xt5XmrdLIkE3yR1E55CiKmiIid6dyBYrrml0idSWcYbaYWA5ZH7oTpCavc5p7liO5DQdmnam3X10Q57kf1gMhtfSvHcjjw4b2R3lHHpEdQdWMzGZeVk3VBHeYmpk2I6n2qvwUTRcLzledXfO7liuHFAiBYorL90n3Bt17WRKFTYYAGyDaih4lJdfg9IaVt6t3qbjuMzChR49znZGGOX2MqOG20Yo7zSYXcKoq8sVHdu01049tBM5FnV3tuW3mzsMxyi27GHL6wZiauLJB51tANUNE5ejacERF9dEI6f1Mv0fp7h2RgxFWdkMy2xprag5ygCbrzFaRHNyKn2u4l9etEp3EsvuV4zDL7LJaZCLj8iKzDNsTRwxkMK4XNUiJFVF7NqJRDDdc0ukTqSzjDbTCwHLI/dCdITV7nNPcsR3IaDs07U26+ug4zf88ttmw/HuokOwQHc5vbj0+SK+bKEyLbixnJXlkf2C4RG2CGvFVVeNEvR15uka0WeddZWvlrfHdlP7e3lsgrhafENEOYWXM+sMmDj+QP26BItGSPC0FviMSTfgtShVYsp91CVCaTwq6W1NEX5CX1Dybre9mcnFzLGUfhxGZ7zyMz9itPOE3tH57Xcmxe1NKDWzHqL1MxqJPyifHt0LHoVzSHHs8gHEnSofNRvzAOo5t3khb0FB4Imq9nELpY8vuU/qPk2MvNMjAs0eC9FdATR4ilNqR8wlJRVEVPDoKUQqNn6u5JNx/D7i7Ghi/kF/O0TBEHUAGBcdBCaRXVVD0bTiSqnqoltWrrFJndSsjsix2kxexW2TMCcImr7r0FxpuRtLfsUBJwxTQe1O3uoIkep3UuFjFt6gXZi1jic+Q15i2NC75uNCkuI209zyPYZ8UVU2onHu7gvWNZfcrp1AzLHZDTIwsd92+ScbE0dPz0YnnOaqkQroQ+HaKcO3WiFXxzPupGVYHit0s8GE1dL6/KG5zybdKFCYivOgh8vm8xScRtEHU9NdezuJRcrrJltv6d5Ld3WrdNveN3cbXzWBdWHIAnG05ggjm8S0cVPa7fkoUT9rzDqDaM4slgzJu3uxsmZfKC9bwdbWNJjBzTYcVwjQ02rtFeGq0HS6IKBQKBQKBQKBQKBQKBQKBQKBQKBQKBQQV6/HE+8T7K1mx7FfLtaFZGIoFAoFAoFAoLLB/E2fvE+xVa7at2bIZ6h6KBQKBQKBQKBQKBQecH8C6vdP71l8jFbfCu2OZADzr7z7oCTLSI6Yqok4ye9tHjTw7kL7BKX+qx+aS+/2nL/oUehLV+qp+bbJPyx3+ihQlF9EQBPq45+4ieMkuoqXpQbW0qJ/nLQlevqtfmnj/lkn9slCVa+rqql1L6kmS7iWaqqS8VXWVI140JcPf4dNMgBOAjksHQe5P5LP7viol27HuqHU3EMkxWw5szCkWO/tMNQJMRFRxsT2ttqq+HXapjvRR7F4LRCrjOy7pn1XyjG8dgx785kiFKbj71RxtrR58dxaptJtsz3IXami+igtP1YMYx2+9NpSXm3R7gkW9vuRkkti4gGsWLqQ7kXReFCUZa3siT6yVpc6jto1dCikFg8lt8ttUXUa3qiqWmquevfp9rQc9zPJMavt+6l3K4TEbuUs2Y2PNq24fOCPKbQtCASAPmIw+0qdtEuvZhfPff1TBuClvcWFb2Hi7VVyNOYYNV+Em1ohrZD/AOUBr8jg/wDxBqhztvoix1p9yYwfmLZ9CuWK8rRfN+X1Lh7Hta+uhLVw0SX61+VKiKqDCNSVO5OXFTj8tByJfzO5N/8ASWN+Bfol1PGuqHUvCrhhtrzBmFIxm/x47NufjIouNNKLYARFw8TaOgrgqK8OxaIVnpu11Pc6hZ39A3oLLqTnfPrPRVRR8y9y9mgl37taDm7ZF/hFIHVdq39hVTu1SE7p9miXbvrOogW3AFHwqLx7dOGnhY7KIh0H6x/5mMh/3P8ApzFCHnzK2up6dEbEd0eglhiuM+72mkXzaFo5s3+FP1WvGiVv6qx5WLR+mXUm3N7nokKHEmJ2IexgXGxJU/hG1dFfVRC4/Vjx1IWB3LJ7ttV7IpDj77z2mhRWNw7j14aK4rpL3aUJeY8jlqXn27Q08ziD90kO2tt1FUEIE0REPT20ZcDcno260S7/APValR3shy4ry24OavuC/LOQKi4rBmpOogqiKK84kU/hH0URLnnSZrqeeB5WWLPQW7ILbnvkJaLziHy5buVoJf8AR69/bRKORV+hXTMftVvNy1TuX5+FQdd65qodb+mZCu0llxRUk4Los5tFT9FaIh2LqC+0xgeSPOltbC1zFJfUkc6IeYgimz9VJxwtdJN75oappwQkb4eni2tEti9DkpZ/0qHGTYbvq4lbPInK/eULlSN2/RC+017qDrN7a6lN9Is0TO3oL0tYL/k1gIqCjfJXdv1EeO6g5Dln/lPwz+2XvwlwoJvqjk+PL1A6cWy/yEZsVkgxp1xNRccFDdETQCBpDMtUjh2J9t8NBZfqlXplzHr/AGFt3nBbpySGHOKbmZIbEVEVEXTVhV4p30Jfv1UP+G5Z/aaftFoS5r0zvPVSw2DLL5iCQnLRbpRSLsxJHc6qAikpAnh8IhqpaEi+ig9N9NM1DNMKt2RIz5Z2UJjIjoqqgOtGrZoKr2iqjqnqoh5lxl7qIF/6oBh0eI8DjkpLsclfnW2edI0WPqQhv03e0i0SjVcsrnTzp2FvRxXAvsoLmjui/wApUoxLt0+05RBpRLqPXTh1u6Zqnb5yImv+/t0RCzfWl/NPI/LI37ZaEOSXqRlq37pe/wBRIrDWMMJHS0LbvFub0YXV/eRlqqC0ppw8Ou3jQbGM3fqFA6kdTWMMsbd5kTbjLakk4YgjCLKkIB6Ebe7VSXv7qCL6g9Obtg3RS0w7wojdJ97WXIYAkMWUWITYt7h1EiRA1VUXTjw9NB1u4sdbgxLLSzWRa3bP7guaCMFFR3neWLYvEB8Om7Wg4LYro9h1mtV+Z1BvIrFeLURinHno86gl8REz8lErP02wwf8AEcMXcJY63PFCbfJE1Vs7jAE3F0XvEn1ohAlkuX2zpvlfToYEadZ7TLBbleGDVUZXzraDouqI4LjzSCPDXRaJeouiP5p8Y/Ix/bFR5l4zxWYIvWhu+NOu4bFuzbtxQUVG1J5ARxCJE0IuSzwHt0107aPT0X9a7IY8fC7LYmHQbbu8tHVMeIeWjCi8EHXUd7oKmnooiFKwXIscazbqRbcdko/j94skt+A6gON73I8ffpsdECTRHXe1O6gh8AZ6qX7pRNw/Gsfal2W5TS8zdzdAFAkVozBEMw002Dx0Xh2caCXzgbNimVdNMMyCcPurFmAnXiSIuON8595XjDY2JOEmrKIPh7C7uNBD4xeWT+r71EsLT3Oat86DJjGuqKTUmYyCKiFoun8n17O+g/M2a6qD0WsJ3l6AWHr5T3c0yi+aT5o+TzPCn2muvGg6f9Yn8xVk/jrf/RjoQfWJ/MVZP463/wBGOhDh3UNyVkcaZmSmRWxmbGsNpJUVENqLFJTJEXs12genpNaJdHgN9RHOvmbpgzsJq4JuWUU9FUFZ3tcB0EvFu0oho9N7/cMfxnrNcrgYJdm1ZYdca4B5yQ7LY3B2cEdc1Sgq+GZBjVkv3TSfbpiOXKK86xkActwOSMmUQp4zERP5h9fZVeyiXX+thG9kcLpnh9uiW66ZppLv9xaZBo3WRccLc6bYoR8W3TNV1XTh9stEQ7Dh+MxMXxi22CIauMW5kWUdJNFMu0zVE7NxKpaUQmKBQKBQKBQKBQKBQKBQKBQKBQKBQKBQKBQKBQKBQKBQKBQKBQKBQKBQKBQKBQVHqP8Ai+Pf2/bfw1BbqBQKBQKCm9ZIkqX0vyONEZORJdiELTLQqZku5OAiKKq0Ed1Bgzn+h0+ExHddmFaWWxjABE6poAaigIm7X1aUFPueRx8Y6r4lMuMaScZMVGPLKOw4+bCE6nzjjTYk5tQxQV0Tgq0Sh7rDyCX0/wAzymPaJa++shiT7VbTZcSS5GivtbXCbRCIUNBXu9fZQTtnw28WfL+lr0th1+4PHfrlkkxAJRCbcIgGXNJNRHQvmx17dtBZeu9ldvOOWSAMNyaw5foHnGWhM/5OpGLqls4iO1eK91CFafwBrE+pr7mD2coQni04o7jaOmytwVz5kVNxTHcu0fDrQUa2rahZwq6t2S7P5DAu0WXmV7lxJLj4nqoK2ThopEKl7IhwRE4+Kgstszdmwu9UbcdunSplwu88LT5WM8+2/JNpG+RvbEkAhUgIty9hcKDPmthveG9IsLyFkNl/wzlE+KprtbnhyJDXD9W4A/FQbORY5JxLCumTCQZUpbJdI0y7BEZckOiZNuOyDUQQiX50yoMto6jwYvUnIb+7ZL4luuUKDHjElskqanH5nM1Hbw9tNKCnwsNROmnTK45NZZMuz2WVdGb9buS9zm2Z8hzlvGy3te2gbYFw9XBdaDavFgjyel3UQ8Sxc7dZZj9sYsotsS0mzRiyWyedNp43CUBIy2bQHhru1VOAXCT0xx3F+ruAS8XspQ4p+9/ekhnnONjpC2sc0zU0DVTJB7NaCi43hGSS8Wzy5XKBIBLdHukHHYRMmjjjs0ydkPgCpuJSFG2xUeCprQTN+xbJbvlOF2ViHIbtt0xeHbb7L5ZiLEZt8JMhsj00AzGPy9F4+Kgv/S62SYOVZ9zIpxoz11bWGpNkAG2LCCit6oiEKdnCgrl9yyNjP1gpU2dHkO253HmWZD0VhyQTJLJUmzMGkM9qqOzXTtVKCp3PD7leMJlZVcrNJcgy8x9/yLRyy8ydmL5o9WkVD3kC6r6uPZQTFhuFnxx7KshwPEHGbTFt7cS2SUjTvNzLg8aLsFp4iVWW/Cp/NIvDtoIZvoHCXKcPh32NJmSLtBuD+UzxU1DzpgToKTieESA3dEXXxbU9dCrNkkjPE6VxLFItcqZkuG3+IwyYx3TGXHjI4saQGiLvBRFBJdfh4rQWrGcInY31DwuMrLj6x7NOK7XFAImznSXEdeU3ETTUnCXbrx00oKTZcFyRyx4JBCBIbiZFGS15M0TRgTLEG5eeEnUVE2b2uYHi7UXSg25UTIYOJvNSo1yj4/JzWa5kIw23gkHbzJNq/NojismvtKPbw0oLX0fdtMTqFlDFqscqzWS7RLc/YhciOR23WIYONPOLuRNqm47qm7xEnioMvU7p/FzLqnYIV0ivuWf3TOR2S2ho228q6NbjRNNwqu4UVeKp6KCrXW8ZcmFWPHsjjXRuHYbulqyt+C09ul29sVSO6JtpvNlwU2morxVPSqUEU8NtiWvqwFsssmy2a62q3yrGy9FOO2ceIKsOn4k8Km65vRC8RaqXpoLUzf3c3n9N7TbLbOZesj7FyvjsmM6y1GSKxt5fMNBE+YS+FR17qCi32M7ccbvK3ix3e59SAuSuy5LsZ90I0FiQLn8nJfmm2uWO1Eb4rr9zQdHjdP8AG806sZPcshszky2OwbW7a3pAvsCquMeNBVFb1JOCEK8UoI+y2K6sfVmvFqSBICaqThZgq05zlRZZKG1tU3rqPFOFBIdZ4uSD05wl2xwHpd4tt1tcpqO20ThC4xFdUVMUTwijmiLrQh82XCJWN5/ZYLLDr7ETE5TMuegETbk12Srjqq5ppvcMiJEXjpQVK39J7Ox0dsN7bx90Mw83EKQ5sf8AMInvBBNSZVdE+a7fD2caDczhlLjlGdQcktNzvN6cYKPg8YY7r8NoHoxCjzO35kTE13GZcU04eKg6L06zKMxjuA2A4MsX7ja0YR9xpWgaetrCNvNuIe0kUibLZw4px7KIXPIsbsWR2ty1XuGE6A6qEbDmqJuFdRJFFUIVT0otBxiV0vbj5F1BsWP2x2PBn46y3AI1eNt2UmpIKPvEW4twjr4qJReFwcNjXXFHMfw55q7W1kpOWz5caeJw1jMfOcrUxA3nHUVBERPX0egJkIF3uHRvqLOC3yWyyK6T7haohsmMhyM7yQaJWdN+pI0q6aUG2j54V1EtmTXWFLWyXfHI1velx47shWJkdRLY822JmKEAppw7fgWgq1/sl2uuA5LkEi0TPL5Fk8ebHtvIcWSVuZJARwmRRTHeOv2aDdsuJsXS65Vb8Fsk+yYtc8ceiyWp7T0dt26qReXVpJG49UAtC0XTTXv0VQ18EsuJldsLi2LDTZyeKbbmUzZsec0EMorac0wInAb5jjyeD2k9KUGC24Te7Gxc+ototspcltGTznH4Sg4hzLU6aA4223p4uBqYkiL3rx4UHdcocW44Fd3YrbhrMtUgmGVAkdXmxyUR5apuQuOm3TXWiHMbtZ7sXR/pvEGFIKVFuNlOVHRo1caFvXeTgabhQe/XsolntuTl07yjOIt4ts55LrOK72N2LFekBLV9tEJkSbEhEgMUHxKn2KCv2Xpzd2onSbHrvCdRtIeSNXZUbUhjjcoxEAuqmogWj23xL7SUEdacXy92345d7zAkLdkzCxQnQRsyUIFmjnH55eHUQNxTMi9njrQfl+xnFrRd84Zv2JyL1lU65yJ+MHyJjrEludobTe+MQBtacUt+pIvamutBdHrs7iHUm3TrnZ5pRvolDt5Da4j8tlqQEpwiZFR3roKJw3Eq6aUFBcyF1vovkmLuWS8BdLhMkymN1vkI0jTkoXkU3FHQfAK60ExNu9uveVvzchtVxvdokWmC5gcAY7z0Nx12P86ptjq1zecumrnBE7e6gjGLFa5Vg6dXHJrJNl2GytzbRkUZY0nmx31RCZcJptEdJtD7SFPVxXhQdD6a26OOH5e9aMeSx2aY5JCys8uQEmSw2woi862+46Wpkug6IPwUENMx2/n9XzFyiwH3LrYHYVzK2o2qPkkZ5VMEbJN25AJS07eFBYHep719nXMrfZ5M3DYNneduYSYL4OyZbq7G4TImiKW4VXd4FT16UFFxnpfcLC902uj0aWVzk3I5FxjiT7keEw42RtNcslIWtiKiKq8ddU1oOndeIUid0qvMaPGdmOGcJfLMATjhiM5gj2gCKS6CirwoiFP6b2y1sdUAk4RYLjZMZK2ON3pZrD7DTkjmIrGxJKkSmn6nuolIfWDZyhSxOTjUN6XdI891GFaAjRpx1lWm3DUUXagkWuq8KEIp7B5GP5ZMtdvivvQYnTuTACWLRqD0spZmabkRU5rpEp7UXXjQQznSiy2/AsCvNvsDjWTHcbSd0dEXyeEVXc+TjaqqAiEibvCmlBYAvZ4Hk3UCFNtk19y/Pe8bCcaM6+3KN9lRJre2KoCg5wXeqfphTLLkki+dBLb09t1tnHkNzMIrJJGc8t5dZvOWTz9OXy0AVEvFqhIvclBM5bi2GWbPsrl5hjsm8MXCPEkYw80zJeFxxmPyno5FGVEElcEfb04d9Bll9NSyCb03st/siwYCWy5rcIkIXxYiOugjjQKbhukBCRIuhH7SejhQY7tJylOnVpsd4ts6TdcNyOCzJeZjOueZhRicVqSzoi7xVodF9ace2gkns1g3jrPbZzUC5RY8uxy7VHKbDej75SmUjaPMRNfmxWgotswXJ3uhGQXO422T72VmHabLb+S5zwhMXFuQ8SNab/nHjIl4dgeig6nIvKYH1Zym63iHLOy5RFgPRJ0WM7JEX4DJMEwXKEtpFruTX1caCqM4Vcbng2ONXm0PrHv+be9plsMD5jMKUD6fP7OIJt0VV4aap30E1I6fWzGsyyiNjVnOJa5WGPoiNC6425MN90VATJT1cUBHwovxUFec6UWW34FgV5t9gcayY7jaTujoi+Twiq7nycbVVQEQkTd4U0oMGXWLHHM46gO3/GLrc7jLJn6Ny4MWUe11IiDuB1rQNUd28V17KC0Y7Z8tazLG3b5HfcmtYY7HnSSEjRJCvao046iKKu7dNU11VaDntswTJ3ehGQ3O422St2JmHabLb+Q55gITFxbkOqje3f8AOPGRLw7BoPS2ZWqReMQvlpjaeZuNvlRGN3BN77BNjrr6yohzHC+oN9OyYTiNntMtm+Qziwckamw32240GE3y5B80tje89g8vivbpprolErXboUwetV5mEw4kRyxw2gkqBI2RjIdVQQ9NqkiLxSiHCsniPXPEcpjXix3O6dTHZrm+U7HfdbiQmJIO6xjVFaBrlBtTZxXd9zRLo8LMY1k6qZLfpNruz9svkC1Hb340CQ7qgx9yoSIPhJN6aovFF4UHOWJ1/c6b4/EsFsmPZHj2SuOvRCjuITTkhHnmCMVTVB0cFV3aJQdGidN5EDJBxqO2Zx3MGmW1+5KJ8pybKlirpE5904ZkemuulBXZl2nX7pHa+lse0XBnKXCiWy4MOxXhajNxHwM5BP7eVsVGkXVCXtoLRG6Y47lHV3P5eUWUpkUPdHuuQ9zm2y1hbX+UYKCHooChdulBRrVEuUDp702t+Swrm1h6OXX6RwozUgXCc8y6cQJLbSI7yyVdUTv+Sg1MgfCL0+z2DDssmzC7eYFxtMJ+MUdtYjhsAxtTQRRS2aqHanfx1oOkLfXM86nYc/bLdOjwcbCbMvT0yO7G5L8hlGW46K6I7jE08W3Xh2di0HRcUyX6QwZEr3fKtvl5TsXkzW+WZ8rT50E7wLXwrRCaoFAoFAoFAoFAoFAoFAoFAoFAoFAoFBBXr8cT7xPsrWbHsV8u1oVkYigUCgUCgUCgssH8TZ+8T7FVrtq3ZshnqHooFAoFAoFAoFAoFBqXeGc20zYbZILklh1kCLsRXAUUVdPhoKH0c6ZXbBsJuNguEqPKkzJb0lt2Pv2ILrDTSIu8RXXVpV7KJfPRLpdc8Cxu42m7SY80p0pX0KPv27FaFtRLeILr4aEueN9C+r+PQ75jWKXu3rit9Ihd81uF9GnB5ZIWjTmhK34CUVXVPRQq7F0xwZrCMMg4+L/mnWN7kmQibUN50lI1FPuU12p6kohze69I+qGPZrfMi6dXaEzHyEjcmRpuqE246auEopy3AXaZEoLw0100WiUY59Wa9/4ZDjrd0ilfpN1bulwluc3kbW47rItAW1TLRXt24hTXVaFUrbeiWf3PLMeu2b3+HPt+NcsoESI0oqqskJABattpopAO5V1VUTShVNYN0jvltzLJswySbGm3e9AbULkKZAw26q7hVXABfCAtgOn2qLQVGJ9W3KYmBM2qNe48fI4F1ducCS0rqRyB5lhtW3F2b0LfGQkXaSerjwFW/bOkXVa75q1mWZXaAtytcU2bQzE37ecjbnJU9rYIAC67vVU3KvZppQS3T7oOFgwC+4/eVhzrrePMCE4AU0aB2OjTe0nBQ0US3FqlCrXtvRXKmOiV16eybjDcmypIPQZQq7yQaR9l8gLUN2u5s+xO+hVNXPpZeJfQ4OnwS443MWI7Kyy38jViUD5LwHfxENE8PbQQ2KYD17x2FbbVGya0LZ7fsBIysEpKyJakG9Wd3FNeOtBvdJ+l+XWTML9meYzYsq+XcOQAwlJWxbUhI1XcDen70CCidycaCp/8uGU/QW7477zg+auF2ZuTT3z3LFtttwFEvBru+cTuoVSFu6GZ/csgxqVmmQRJtoxdG/IQojZCqoyoKILqDaeLlBvJdVVE09dCqz9LOll4w/K8rvM6XHkMX9/nRm2N+8E5zrmh7hFOx1OygpFr+rJdg6d3XGrhc4vvB+czcbbJZRwmhcZaJrY7uES2kLhJw107e7ShVlb6M9WsnvWP/T68QHbJjpArTcXcTryCoquurbaKriNChGS8O5O2hV1Pqrh87McCumOQXmo8qdyOW8/u5Y8mQ28u7ahLxRtU7KIU7J+jV9u3Ruy4MzNit3C2OMm7KPmckkaRxF26Cpf9InalEsPUzpd1DyTF8exK1ToDVmixozV2J/dv50YUFHGvmyLbp3aoq+rjQWvK8Fur3TD6FYrJZhF5Vq3+Zk70RIwigu+wJqpuCmi/Cq0QoOTfV1uU3prjmJ2qdFZl2p52VcJL3MQHXnx8ahtBV0RfCOqJ4USiarLeelF7HrDB6gY9MjRWiAG7zDe3oT46K05t2CQ+Jrbpr9sOtBp9LujV9xDCcnsE2bFkSb424Ed1nmbAU2CaTfuEV7S14JQV+R9XC9udNLXYgukZrJLJNfmwJYczkKj6iqgRbd4rq2K7kFezsoVb1j6S9Tb31AtGWdRLpCeCxIKwosFF1M21UwVUQGwH5xdxLxVdNNESgzfWtvt0tvT2NEhvcpm6zBizkREVTaQCd26qmo+JtNdPgoQpuZdJ+rNq6VybROvtrdxeyMlLSCw0QuryVJ1dD5QkpKRKvEu2gzY1046gZVbMEzmwXaDBm2izhbmFlARKnln5LQrsFswVOS4I8e/jQWrJcF+sHesXn2Odf7PNC4k004vLJjYwm5XPELH2xbO7s10oNrMehtwufSPH8FtM5ht+zyG5L0qQhi24SNvo6ooAmqbnZGqa91Cr7xTopconUuXluRPwrjEKEESFDETNQJptpgCIXAQNEbaLs71oVb2B9J7tinU3I8jZkxvcF8R0m4De8XW3DdF0V27UDQfGmiL30Gz0X6ZXbA4l6ZuMqPKK5y0ktLH36CKIqaFvEePHuoS57A6CdXLXab3ZLXkdsjWm/GSz2tjhGQHqijvVpSHUV0XRaFXZenWGR8Mw63Y6y8snyYkr0hU28x101ccJB46JuJdqeiiHI2eh3Vi1XjJ5ePZDbYUbJXX1lCYOG5yXTcIR1JotpIjq8RomrPM+rRJTppbrDAurbeSW+a5cxmkhjHJ54QAw8KEYogst6Hoq6j2ceAq2LN0k6nX3PrNlPUS6QXm7CoHDjQkXcbjRcwFVEbbAfnNCJeKrpponcF66xYJcc4wt2w2+QzGkm+y8jsjds0bVVVPAhL+hRDnodC+o96ueNjmORQpdixtW/LQ4jZCag3s8H723ruRoRUiVVROyiarl036ZXbFs2zK/zJUd+Nkks5MVpnfvbEn3XdHNwimujqJwVaB1x6ZXbqDj8C2WyVHiOxJfmTOTv2qPLMNE2Ca66nQhHDhvXO4QrpbMiyS1y7ZcbdNhkyywrZc2RHNpolIWRXaJmilovZQVu5/VwvE/ptjmMOXGINyss2S87KTmcso8o1IxDwbt3AO1NOFCqx3PpPlIdTLnmdjmw4yP2soFtZdV1DZd8sLAOFoBJtBR3aUEXa/q/wBxgdH77iAzYx5BfZDL8m4LzOTtYkNuAGu3eqIDZL7PtEtCrpnT7G5WM4XaLDLdB6Tb2EZdda12EqKq6juRF7/RRDldi+rtco/Sq94fc5sR24Tpgz7dLa5itsutgADu3CJcUEhXROwqJqReheazr5hknJrpAm27FGm2TZDmmT4svE4Gom2I+zy2y1Xig60KpHNuh91uXUFrJsdkQbdEW3OwZMQhNtSN9l6OZCjYKOnLeH40oVWjov0+ueB4edkuMlmVIKW7JR2Pv2bXBAUTxiK6+D0URKIt3SCe71iuudX52HOt8lkmrfB2k4TaoLbTamLgbODQFrp9stEqrfPq75G/dM1O1XCBHtWUgHIjEjgK0YzWJepCAKOicoxTT00KrLmPSC93zpBZMIjzYzVwtfledJc5nJLy7RAW3QVLipcNUoJHqj0yu2X9Orfi8KVHjy4bkYzfe38tUYaJstNokXFS4cKB1R6ZXbL+nVvxeFKjx5cNyMZvvb+WqMNE2Wm0SLipcOFBV8m+r9cp3SrHsMtc2KzMtchZc6U9zEbddcA+Yo7RIvac0HVPZShVaMP6ZXaydVMmzGRKjuwb22oR47e/mgqm2Xj1FB+07loKBdPq6ZrIh5XEjXWA21kl1YuHiV7VGWClGjZ6N9qlJBeH3NCq0dSOhA5BhVhslgKJb7jZiZEprgKHMaaYVotSbEjUlNBLj66FVnexfNXuoFhv53CGNmhQORdYKNoTzspW3kU2nSa3oG90OG9OxeHHiQu9AoFAoFAoFAoFAoFAoFAoFAoFAoFAoFAoFAoFAoFAoFAoFAoFAoFAoFAoFAoFBUeo/wCL49/b9t/DUFuoFAoFAoFAoK+9h0Z3O42XrINJMa3nbRi6JsUHHebvVe3XXhQWCgUCgUCgg8WxWPj53o2Xzf8AfVzfurqGiJyzfBsFbHTtFOVQR2UdPW8lvUSVcrtMWzRTZeOwNqAxXnmDU2zdXbvIddNR10XRKC20CgUCgUCgUCgr7OHRms7k5ekg1kybeFtKLomxAbd5u9F7ddeFBYKBQKBQKBQKBQKBQQ+YY2xk2M3GwPvFHZuLSsm8CIpCiqi6oi8O6gkLdDGFb4sICUxitAyJrwVUbFBRV+Sg2KBQKBQKBQKDRkWW3yLvEuzwKcyA263EJSLYCP7UcJA127lQETdpqiaonatBvUCgUCgUCgUCgUCgUCgUCgUCgxTIrUuI/Ee1VmQ2TTiIui7TFRXRfgWg1rFZYNjs0KzwEIYUBkI8dDXcSA2mg6l30G9QKBQKBQKBQKBQKDHIZR+O6yq6I6BAqp3bk0oIfCMVj4nitvx6O+clm3gQA+4iCRbnCc4onD7egnKBQKCLuuN2y6XK1XGWJrJszxyIKiW1ENxtWi3J9t4SWglKBQKBQKBQKBQKBQKBQKCLtWN2y13K63GIJpJvLwSJykW5FNttGh2p9r4RSglKBQKBQV/O8OjZfjrlkkyDitOOsvK82iESKw6LqJoXDio6UFgoFAoFAoFAoFAoFAoFAoFAoFAoFAoFAoFBBXr8cT7xPsrWbHsV8u1oVkYigUCgUCgUCgssH8TZ+8T7FVrtq3ZshnqHooFAoFAoFAoFAoFAoFAoFAoFAoFAoFAoFAoFAoFAoFAoFAoFAoFAoFAoFAoFB8PR2HxQXmwdFF1RDFCRF+Og+jADBQMUICTQhVNUVPWi0H42222CA2KAA9giiIifElB9UCgUCgUCgUCg+ea1oK7x0NdoLqnFePBPT2UH1QKBQKBQKBQKBQKBQKBQKBQKBQY3pMZjZz3Qa5po01vJB3GXsgOvaS9yUGSgUCgxrJjJISMroJIIVMWVJN6gi6KSD26a99BkoFAoFAoFAoFAoFAoFAoFAoFAoFAoFAoFAoFAoFAoFAoFAoFAoFAoFAoFAoFAoFAoKj1H/F8e/t+2/hqC3UCgUCgUCgUCgUCgUCgUCgUCgUCgUCgUCgUCgUCgUCgUCgUCgUCgUCgUCgUCgUCgUCgUCgUCgUCgUCgUCgUCgUCgUCgUCgUCgUCgUCgUCgUCgUCgUCgUCgUCgUCgUCgUCgUCgUCgUCgUCgUCgUCgUCgUCgUCgUCgUCgUCgUCgUCgUCgUCgUEFevxxPvE+ytZsexXy7WhWRiKBQKBQKBQKCywfxNn7xPsVWu2rdmyGeoeigUCgUCgUCgUCgUCgUCgUCgUCgUCgUCgUCgUCgUCgUCgUCg1Ltd7bZ7bIudzkhEgRQ5kiQ6ugiPZx+FV0RO9aDSxbMMayq3Lccfnt3CGJq2ZghComiIu0wNBMV0XXilAzK/nj2KXa+gykg7bFdkiwpbENWxUtqkiLpr8FBSYXWkJPSR3OfdyJPadWItnRxdVlK+jINIe3d4kMT9nsomjZsnVeRcpGANFbga+mrE951UdVfLeSZR1EHwpv366d2lBPdQ8xdxKyR7k3FGWT02NDVojVtESQ5sUtUQvZ9FEKvfOoXU225VBsAYtBddu5S1tTi3FR5jUNBIic+aXYqgYrpRKwYvm1yumWXfG7hb24cqzw4EiQTbquor0xre42nhHwtkiohd/qohb6DkL/V7O3xyqdacYjSLRiE+XEnvOyyB2Q3ELxqwKNqiGLY7y3L3ppqvCiVoxvqWxestasoRkah3CzR77Z5inqTzLyoLgEGmgm2S9mq0QhInWh6TdIjaWxsLVOv0qyRpxPKm5mGG45WihptUtURNe6iaPi5dZ7g1h2R5nBswvY7anWWLPIddJs56lIbjuuiOxdjQqa7S47vVQolb71WYt/VKy4HGiJJduAKc6XzFHy6qBm2G1BXcRC3quqpwVKIS3UzM5GHYk/fY8QZzzTrDIRjNWhJX3Ra4mglppu9FBD2TqZeG8kmY9mFmbssuNbDvLciNJ82yUVo9jm7QAICFUX4fk1CFjdYMubt1ryq648xFwm7SQYbkBIU5zDL57GJD7W3ZsJdFVBJV0X5SU9l2e5Tb82h4pjtlj3SXJt5XEnJEpYyCAOq0o+w5r3UQhovWm4zMLslyi2ZtzJMhuDtst1q568pDZcIDdceUEXYCBqWg9/wAdE0brHVC/QFyi2ZJaY8bIMetTt7jtxXycjTIrYEuoGYCYaODsXUe+gpci+41jE3A7xEiS5c7JiauEeyuzXTg2tLmgC/IaaUV4qcsgHdw4lppQdsyS/QsfsFwvc7XyluYOQ6g6biQB12jrp4iXgnrohRcd6kZm5c8eHJLBHg2vKhJbY/EfN91g9nNaCWJACJvDvFeC9vqJTHVfPpeD40zd4lvS5yH5jUMIpOK1qryEqKhIJ8dQ000ohA9Set7GJ4hYL/BgDcTv4A+xHJxW0FhWhcI1JBP2SdbH46JotVvzF2X1CuuJrFEG7bCjzBl71UjV8lTaoacNNO3WiC/5i7as3xTGhii6GSe8N8lTUVZ8jHF5NB0Xdv3adqaUFFuPWXNmoeU3aBjMSRY8XuMu2yZLk5W3SWIaCpI1yl7RMV7aJonbn1GyOVfbbjmK2uNMu8m2BeLg5NfNqNHZc0EA1bAyIyJfR2foEIuf1umxun8u/pZEW/Wy6e5LlZVe4BLQkEtjgiW4V1RR8Pq7taJoz571uj43glgyeDAG4PX8W3WISuqGxpWOa6SkgkvzaqIrw76FHR/OL7s87t48jnbNf1G7TWiHJsg+sGNo6aWDLFtYO3K+k5y7WjxIINMmQOOK5sVdBXYns9pJRNFkynPssiZ63iGOWONdJK2pLu47JlrFQQWQUdRT5tzXRUFfjohF27rLcJGOWG6SLQ2zJu+St42/HF9SFreZgTwnsTdorfs6J8NE0Sdq6rtXTqxcMFiw0KNb4xuO3Pevifa5fMaENungV3aq7u1KISnULNpWNR7ZGtkEblfb3LGDa4ZucpveSKRuuHoSoDacS0SgrydVL5bRyi25NbI8K/2C1neIqRHSfjS46ISCQKYtmOjqIBapRKgYLdTYuOM5VnljuEsr6+AWvJ504XmGpUlFVrlW4dBjNl2Nkuq6eLhQXaX1SzyZfcotmN45Flt4q5pKfkyjbV4VBSEGgFtfnC2l2rpw9dBI/wCJt8vdoxiThtlSZIyNt143ZpuNxIYx+DgvutA5qSuagOnbpQVjK+sl7c6ZzJTMYrXkg31cXkpEXzKtyQXc8cZVQd6q0i7Nftl7e+g2emD1usWWSbRe8dmWrL5cBZLdynT/AHs/NjNkimCSPCgmhJuVsU04a+ig37d1UzQZ+Ov37HmLdZMomLCggj7iz2DLdyVkMm2I+LbxRF4foKH4vUXqumUDjK4jb/ehwSuSD7zXZ5cXRZVd3J9reScKC2Ydmci/3fI7c9EGKVgmBD3ianzNzaGpLwHTRV0ohpX/AKiPWrMLjj4wRdCBjb2RJIVxRUjZfJnkbdq6Iu3Xdr8VBXrD1gyh53GJF9xtmFZsscbYt02NMR9wXHg3tcxkmwXRe/jwol+5P1YzOyNXi/HjjIYjZLilukuyHnGpzwo6LJSWGlDYTam4mzxcU/QDYyvqL1DsmVQLGxjMKSF5kPsWZ8p6grosDzFJweUXL1Du1oJvH84vEzNCxS62xqFMZtLd0kG0+rwi44+rStIu0dUROO79CiFzoOZXLrQ1ALJI527n3O13Ju0WS3MuKT0+S8CECIm3wImviXjonr0SiaNifnubvZA3i1hs0GRfosBuffTkyjCJGJ32I7ZA2puGX3WiJp+gQ1W+sc8sPjZUVjXycKa5b8tig6pv28mTQHHQFA+eANUIk4KiKnr0JoyzetlphTMtF1kXolhC2e6XI7nMcuLt1jK+y20KJ2qqIiaa8ONCiSt2d336UY9jl4tTUKfeLc/cJQtvq75YmiREZ12ChroviXsRezVONEI269XZMG25lMS2A4uK3CLAbBXVTnpKdabU1Xb4NvO1049lEr5f7mVqsVxuYto6UCK9JRpV2oSstke3XjprtohzC9deXLTHweXItIeUypluROd5y/yNszaEiTweNB52vHTsomiYzDq0Vh6jWDDWLekv3sTAy5iuKPl/Muk22m1BJCJUbItFVKD8uXV9u3Ytll7kQUV3Hru9ZYUQXFUpbwI1yvtdRUle4oiLoiKtBacFyU8nxC139xhIp3FhHijiW9A1VU0QlQdez0UQo166sZnavM3uTjjTOIxLolsM3nnG7gYc1GfMtsqHLUFJdRTdxT5aJW+z5i7cM8yDF1ii23ZGIbwykNVVzzYKSooaJt26emiFJd6x5g5gf0zgY5FftsfzXvAXJqtm35d8mU2JylU9yDrRKSb6l5jEHHjvmPxoYZHcYsGIrExX1RqS2Tiul82OijtTw9+tBkidY4cnqZd8SGKKW2zRHpEq78xVRXIyAr7aBt0+b5mheLtSgj7P1by6S1Zb9Px1qPiGQTQhQnm3ycnNI8Sgw++0gbNhKPHaXBF+UPm69ZMhjpeb9DsjEjCcfuHu24TSkEMxwgMWnnmGUFQUANxO1ePy6CiUu/UTMDzeZjOMWGLdPJQ2JrkmRMWNqEjXTROWf2aCGb6wZzIwuRlUTGIjkS3FLC6AU5RVtYZ7S5fzXj1RNaDeb6pZjFt2PXC9Y9FiRskulst0BWZivLyriLhk6ScsdCbQA0Hv1XimlBvsdWG5XU25YZEhI5HtkJ2Q9cd66FJZQCNgR26eFHhQl3cF7qIR9o6yzL3bMWbtFpCTkmRich23c5UZhwmnTackvuoCqg6h4U2+JeCce0l85X1SzazBfL0zjjK4tj0sIcp2U+4zMkJuAXHozahy1b1dRBVS4/KiBv3Pq0sDqhacPO3otuujLJpdVcVFB2SDxMtq3t08asae1QfcTqocrq3IwRq3osWO0ZFdOYvF5tlt420b26eFHhRfFRCv3L6wIQOk9nzZ21gVxvT7rEa0o8umjDzjbhq5s12iDWq+HtJEomjrkV5X4rLyptV0BPb26bkRdKIZaBQKBQKBQVHqP+L49/b9t/DUFuoFAoFAoFAoFAoFAoFAoFAoFAoFAoFAoFAoFAoFAoFAoFAoFAoFAoFAoFAoFAoFAoFAoFAoFAoFAoFAoFAoFAoFAoFAoFAoFAoFAoFAoFAoFAoFAoFAoFAoFAoFAoFAoFAoFAoFAoFAoFAoFAoFAoFAoFAoFAoFAoFAoFAoFAoFAoFAoFAoIK9fjifeJ9lazY9ivl2tCsjEUCgUCgUCgUFlg/ibP3ifYqtdtW7NkM9Q9FAoFAoFAoFAoFAoFAoFAoFAoFAoFAoFAoFAoFAoFAoFAoFBA53iEPMMSuOOS3jjszwFOe2iKQG24LrZaL2ohtpqnelBA9IulEPpzZ5cJqedykznkekSSbRkdAHaAi2hOaaar9sutBvdXvzX5T/Zkn8GtBxyy2Sd9JrPjSNr7imwoOZHp7KOxrb5Y0X76ULRr/8AWolHTHcfasPRZzIZ71rs6Q7t5qdGccZdb1ZbQNpsoribnNorp3LQZ5lzlzcIuoRp0y6YnHye2DjlxuCuG642riK8IuOoJmAHpt1Sg61mH53+nf8AE3z+jsUQ5nnEvCo3V3Miya+zrGawYPu47c8+0444kddU0ZRUNR8O1C4US6/0km5HO6cWKVkaOJeHWFWQryKjhCjhI0Z68dxtIJLr6aIcitfUPGLFYurNkuMnlXSXfL2UCLtJSkFKTkADeiLqqGHi9CKi0S3M0iXrB+nuA5eywqXfGoaW+cx2KgT4nL0P+KfQfjWg+Mt6eRmca6VYbON1oX5hBcyaXY6rj7KuyUQtPtjMh+Cgickucy3dEs26eXc911xJ6G1FcLgr9udnsFGdT4BXaunYm3voJa2WyYmW9OskugKF5yu6XK7SwLtaachikVj06NMIKaL2LrQXT6x6tp0qnK4Sg35qFvJFVFQfNN6qipQhz+yQrDdsqyO29P50m/W+8YzMi3W4TOY+bUkxJuM2MmQIOJu3cQ10Xt7uAfF2zGx5J0UsXT63Hvy2UtvtLtqRs0fYchuto64aKngREZ1UvX8OgTb/AFUwIOus663G7txIFltHuhozB1ebLOTzHtu0FXRtB2Lqnb2UFRw++26Hi2CZMRq5ascv9xZvbwAZeWG4qXKdc0T2EEkVVT0onbQWjIrxAyvKM9yOxOJMsdtwaZaHbg2i8k5ThHJ2NmqIhbQ7dKCuWO2zJvT6w5dcmlCRIuOPWe1AX/R2+2uA1qOvFOdIQ3F+Kg7h1dtU27dM8jgQWydlOwzJppvXeat6ObRROKqSDpp39lEK3ivVy2XV3DsfxnZcpMyOnvsF3iUBmOwiGTvDQS5ibERe1fhSiUj1lETi4gBohCWV2hCFeKKivLqipRDhmWWe4jh2aQpor5LBWGbJayLjv83egkI4nrSKDIfBRK4Z7JwhjrPfSyy+TLGwtqieVfgvPsmbni1ReQJKWicURUoPyxXu8pcej94y55xt5hjJX5MuYii75VmJq289rquvJFCVe9ONBlY0kdD+pt4Z1WBfLzdbjbnVFR5kZ11sANEXjoqtrQSltv1rw3qTGumRPpAtF+xqC3CuLqKjPmIqJvZIkRdC2ru40FfaUp2KXHIW2zG23/PYky1m4KirsbzLYC6gkiLtJRXT4KCAyeyTwsWa2qUCpbsAiuwbTu7/AHrcQktkP3sUAH4/goPTX/hv/c/9VRDyhAtM24dAL7ktwDazb40Sy2MF7mkujUiU8nrcdNA1/UqlEu4WWdDvf1gbrcLY55mJZcfSz3B4UXa3NW4E6rOqpxIRBdaDlN2uUm19J7Lc4rPmJUHPjksMJqvMcZKQYhw+6UdKC84Vi54z1Zx22yCRy5FjMmTdX+Cq7NkTebINST2vGSoi+hEoJ/rE+lnv2D5ZKEvc9luLrdzfAVJGG5jPKF40HVdgknHh+jQVW8k31DzTMrhixe8Lcxh7tjbmNovKdnOvrJBpslRELw8F07KDUumZ2PLcDwbD7KayMjKXbGpltQC5kRICIkk3kUU2i2ofGnH00G9jvUnGMQzbqYF7kpEcKckqFvQtJBNs6E02qIupou3h+qoK5aZc3HMd6eYrldzlY5isuDNnXJ9gjjOPPOyHH24rroIrjYo26O4UVFXdx7tAj7M5bGcMucq0sOpb8Vz5jIHYCg4r7doIRCOZA585ooIq8dV0FVX00F9uuWxMq6nQLvhZpdm8YsdykvS2gMmfMSWlGPH10HU1IUXb8PoWgoEfIcXnOYFks29yrxk43eM/kcyQrxMwGiIk5CNoiMMBzNNqCni0Veyg7U5+f9j/AOij3/xJqiHHchuOKQso6juTb/cbTkwzSOwRre9IDnPoynK1baTYerug+JU4USssiReZGXPv3sFbu7vS5w54Em0kfKQqubh+1Ld2p3LQVXCJGK+a6bni9ylXbLGpcZq72t9XZMeLDcbUZjjYuhy2Va4bVbKg1M/vluyLEssdyK5y5mbxLi4xbbAnOFiDGjSA3uJHBEb/AHhD3Onr6O3jQdizmdEuGf8ASufDdR+HLkTX4zw+ybbkITAk17lFdaCodSJGFsdbJZZXeZdkhrYWEjyILz7DhO+YPwasISr4dV0VNKDo3RO4ZFP6c22TfjedlKrosSJSKkh2MLpIw47rx3KGnFe1OPfREuQ3LGZ45dnWf2cnDvmI3pqUzERfm3YqM6zG9unabS8V9A6d9ErZaM+xe0dT7tkt0mDCsOXWiDLs1xdQuUflQUHWVJEVEdFV4j2/KlBXYN/uqYHdIFoaJq79UsluLliBwVEwt8vYL0okXRdotivH17qCFjdHig5XnbeNTJJ3fCUtE6wg4W5HXlY8yQuCntLtAm209elBb5smy9S+oODz25MmLDuFklvksJ847zbrbiI40rjeheA0UV9OlBXbxbItpwPq1bxffcjRb1bQ577pOvKKSYyqROFqRF66DfhXi3OXq+QsHvlxvuLHjdwcvZTnpEhliQLZowrZyBRUMtdNEXinwUGE8fDIofTGxnprcMVuTDZL2C4UMOWX609FoNWzOXG8OYjmN1bILjesrt8YkJNF5VsiLG7/AEvo8q0EhZLbLv2Z5zFfbX3LjV0u94LX2XZ8qOkaKip/6kGXTT0KqUHVeiP5p8Y/Ix/bFREuA5ZkFrv+J3O45HdJc3OY112pZl54sW2LHlIJkMcERsR5fAnD1XVUHtol0eHi9nzHrHlz5z5rMVIFpfjPW6U7F5gPR1VFJW1TcmiIqa0ETYgRv6q17BFVUBLgKKS6rwmEnFaCR6z3eTZ8N6eXSIysmXDnw3Y0dE13ujELljonpLSg0Y2EyrRmUPGwVH7tJwq4+ceVeL0+ZIInjIu/V1xURfRpQSeB9WYMTDsLxizNJNykno9puNocFwXYrbOoSX3ERPCLYju4/wCRaChSLfh1ps+UWi/v3J/KWrvIYh4wzLkxwnhIeEo7gMAJAouIe7XRez1pQdYw5go/Wq+sGHLJqwWxsm92/ao6oqb+G7T099BWsf8A/L3m/wDHXr9uVB+9WLq7aOk3TW6ssrIdt9zskpuOmurhMw3HEDhx8SjpQZsdxh/Hc1scOYu+7Scbuk68PrxJybKkNuvkqp26EW1PUiUFQ6ZQ16f2bD+oaPuvWe/I5a8nRxdwxxcfIYjwfcg2Tfi/Q9qg1eoF9t2Q2XN0yW5y5WWQLg/HsOOhzhYjRI7gr5gWG0Rs/mUMjdc14Jr6KCy5WI3m9Xm82Y0kP2zGbRfLU8GvE4Mo5Go9i+IAIfjoN3p9Fe+m2G3mSGyZksa+3uQn5a4ybPyMI2lBzTHLZMuvQ29XucCjCx2CVpswL2K7KuIy5b6a9+1xtrX1LQeshiuS8dSK1IciOSIfKCUzpzWiNrajgbkVNwa6pqnbRCIxbDbrZLg5Kl5Rc722bStJFnkyrQkpCXMTltgu5Nunb2KtBaKBQKBQKCo9R/xfHv7ftv4agt1AoFAoFAoFAoFAoFAoFAoFAoFAoFAoFAoFAoFAoFAoFAoFAoFAoFAoFAoFAoFAoFAoFAoFAoFAoFAoFAoFAoFAoFAoFAoFAoFAoFAoFAoFAoFAoFAoFAoFAoFAoFAoFAoFAoFAoFAoFAoFAoFAoFAoFAoFAoFAoFAoFAoFAoFAoFAoFAoFBBXr8cT7xPsrWbHsV8u1oVkYigUCgUCgUCgssH8TZ+8T7FVrtq3ZshnqHooFAoFAoFAoFAoFAoFAoFAoFAoFAoFAoMLMyK+88y06Jux1QXgTtFVTVNa9TZMREzzvMXRMzEczNXl6KBQKBQKBQKBQKBQKBQKBQKBQKCq4Rg444d+N95uYd4vcy9Mly9qspL2fN6qpaqPL9pNNaDVyzBLzk17iJOvaBicd5iW7YgjChvPRi3iLkjdqramiEo7e746C6UCgUCgUGMY8cXVeFoEeLgTiCm5fhXtoIXD8Pg4vFnxobzr4XCfIuTqvbdRckqhEI7UHwppwoPuw4nBs0u9yWnDeW+zCnSm3dqiJE2LSgKIieHQO+gmWmmmgQGgFsE7BFEFOPqSg+qBQfDcdhszNtsANxdTIRRFJe3iqdtB90CgUBURUVFTVF4Ki0H4IiIoIoiCiaIicEREoPl1hl4NjzYuBrrtNEJNfgWg+hERFBFEQUTRETgiIlB+0CgUH4IAOu0UHcu4tE01X0rQftAoPwhExUDRCEk0IV4oqL2oqUHy0yyyGxoBbDt2giCnyJQAjsA4ToNgLp+2aCiEvwr20FYxfBxs17yS5SHm5Y36cM5ppW9OTtbQNuqqW5fXwoLO6wy8KC62Lgou5ENEJEVO/jQfqNtoREgohHpvXRNV04Jr6aD8ZYYZFQZbFoVXVRBEFNfTolB+DFjChILQIhruNEFNCXt1X00GSgUCgUGPy8febnKDe4m1w9qaknZoq99B9iIiKCKIgomiInBERKD9oFAoPh5hh4UB5sXRRdUE0Qk19Oi0H2iIiaJ2UCgUCgUCgUCgUGPy0bc4XKDc6m11dqaknZoXpoMiIiIiImiJwREoFAoFB8DHYF0nhbBHSTQnEFEJU9a9vdQCjsE6LxNgropoLiiikiepe3voPugUCgUCg+OQxzSd5Y80k2k5om5U9Cr20H0IiAoAIgiKaCKcERE7ERKD9oFAoFAoFAoFAoKj1H/F8e/t+2/hqC3UCgUCgUEHm2X23D8Ym5Fc2nnoUHlc1uMIE6vOdBkdqGTY+04mupdlBVr910xCzWnHbg7FnynMnbF622+K005K2nt28wFdEU1I0FNCXVeyiaJHqN1Yxzp/Bt8q+R5bi3EiBmPFFo3UVsUI1Le62Og7kTgS8aIfF06vYvbunsPO3GZb1nm8tG2WgaWQiuko6EJOCGokKoWh0GvfutWLWeXj0FYk6dccmZZkQIMQGSdAJG1GudzHWxHcpacFXsWhRY82y+24fjE3Irm089Cg8rmtxhAnV5zoMjtQybH2nE11LsoOYF9bHp+LSPFaL4LRey4seMgr8C+Z0omiy5p12xDFnLfEcYmXG6XJhuUzbobYm6DTqbgVzUhFFVNeAqq/FxoUYrP8AWAwe6Yld8jZbmAliRsrlbDbbSWKOmjYkAq4jZDu/V/DpwoUSE7rHjELp1Ez12LNKzzCEGmBBpZKKThNpuFXUb7QX7eiGplvXnBsXj2o5wzJEq8RWpsaBFaBx8WX0RW1cQnABFXs0Ql7KJohYn1n8GlMTXWrTetYAgb7Kx4/M0M0bTaKSF7FLjrQo1g+tfgJuE0FmvhOh7YJGjKSfCnmdaFFzw3q3jmWZHNsFvizWJsGMEt4pTbQN7HEBUFFB1wtyc1NdRohdqCs9QuoFmwSwje7uzJfik+EZAiCBub3EIkXRw2h08C99BFZb1jxjF7XYLlcIs11jIxE4IxwaIwQgA05qG6CJwdT2VWgrV5+s/g1ouUq3y7TekdivuRicGPH5Zm0agqgpSBVUVU4cKJokIn1icFexy4X+TGuNviwHWo6MymGxefdfEyAGBB00JdrZKu5RRKFHxh31icNyS/xbEcOfaZs9EWAU5sBbeUvYESAz0U/tdU0Xs11oUXTOs0teGY3IyC6NPvQ4xNgbcUQJ1VdNAHRDNse0uPiohXL/ANb8Us0fGjOJPmSsqjsyrZb4jbJyECQgK1zRN0BFSVzamhLxRfRQo3OpPVzGenrVvO9sS3zuSuIw1DBozRGUHep8xxpET5xE4KtBiyPrHi1gwa05nKYmP2q8kyEZqODRPiT7RvIjgm4AJtRohLQl4+ntoIfFfrHYBkV+jWQWZ9smTSEIhXBltttwz4ACE267opLwTVERVomjczvrzheFZI3j91ZmvSzabeN2M2yTTYukqIhqbrZIqIO5dBXgtCiay3qZYcXyKwWG4MSnZmRvjGguRwbJoDJ0GkV1TcAkTc6nsivCiGlmPWHG8UyZrHZ8Sc/PegO3MCittG2rTIPGQam62W9Uilom3TinH0BTy+tfgIuiyVmviOkmotrGjISp6k8zr3UTRYLD17xK9X6yWNiBc482/NG9EWQyyAgLbjza83R4iRVWMWmiLw0+IUZXeu2GhmFzxUGJr0+0tSXZMhttlY6+TYJ94AJXUNSRAUOIJ4vVxoUb1r6u43cunszO2I0wbRC5nNYMGkkryiQS2ijpB9tw1OiE/iGU2/KsbhZBbm3Woc8SNluQgi6iCZAu5AIx7R7ioOeZF9ZjBLNeZdubiXC5NW8+VPnw2gJhs92zRCMw18Saa9i9yrRNF2k9Q8ZZwU83beKTYgj+aE2RTmEOuzYImoePf4NCVOPCiEXgnWLF81tF2ulqYlstWZN0tmSDQuqKgRooIDrgrqgEiaqnGg0WevWFOYA/nBMzWbWzK8iMZxtlJTr/AIV2tgjqgvhLdxNOCLRNHxf+vmIWSwWe6TIc9JV9aR+3WflNrMJki2g6Yo4QCJ9o+PVfR26Chi3X3DMht97kNMTIkywRH5862SGwGQTEYVJxWkQ1AlTTTQiHivx0KN+D1jxib06l561FmjZ4ZEDrBA0klVFwW12ijqt9pp9vRDBE634pKumM21uJPR/K2Bk24ibZ2ABGYIjyo6qiura+yhUKNu5dXcbt+YXHFHo0wrjbILlxfdAGlZJppjnkIErqEp7V0RFFE176DUb64YefTtzPCZmN2kH/ACoxjBpJRu70DQAR1QXt3e32ItCj4uHXXEoHT22Z29EnlaLtJKHHYBtlZIuATwqpiryAg/yYuw17viJoirD9ZbCLzf7dY2LZd48y5vBHjlJYjg2hOFtEiVHyLbr6EWhQyX6ymEWW9zLU1CuF092mrdxlw2myZaIS2Em4zBV2lqmuiJr2KtCifvHWvALXhsHLXphvW65qowWWQ3SHHB1RwEbVRRFbVFQtyoienimpFELi/wBY/CciyKFYY1vukSXO3cp2Yyw20ggBOKREj5kg6AvFBomjTH60XT1bokco1wG1k8scb2rI+VU07/b5m3Tj7O7T7WhR2ASEhQhVFFU1RU4oqLRD9oFAoFAoFAoFAoFAoFAoFAoFAoFAoFAoFAoFAoFAoFAoFAoFAoFAoFAoFAoFAoFAoFAoFAoFAoFAoFAoFAoFAoFAoFAoFAoFBBXr8cT7xPsrWbHsV8u1oVkYigUCgUCgUCgssH8TZ+8T7FVrtq3ZshnqHooFAoFAoFAoFAoFAoFAoFAoFAoFAoFBH3y5FAgqTSbpTxI1FD0uF2KvqHtWsuHHvXcuznYs2Tdt5NquiwVmVm4sqrhNapcV7VdbNdTNfWJLuSrkz7yts+JUiPd0ujxriBiYCYKhCSIoknYqL2LWumGwiX7QKBQKBQKBQKBQKDVul0ttqgPXC5SW4cGOiK9JeJAbBFVBRSJeCcVRKCFtfUnALrPZt9tyCDMnSFVGYzL4G4aoikqCKLqvBFWgzlneGhkCY8V6hje1VBSArw83evYGmvtr9z2+qgx3jqJg1lkvxbrfYcOVFNtuQw66IuATwb20IPaTcHi+CgkLjkmP22z++Z1xjx7SoiYzjcFGSE/YUT10Ldr4dO3uoPm25Pj1zsxXq33GPKtQCZuTGnBJsUbTce5ftdqdqL2UEda+pOAXWezb7bkEGZOkKqMxmXwNw1RFJUEUXVeCKtBL3i9WiywDuF2mNQYLaijkl8kBsVJdoopLw4qulBGWXqBhF8nJAs98hT5pCppHjvA4aiPtLtRe6gwxepvT2VMiQo2RQHZU78UaB8FVxdygiCuum5SFURO1e6gm2rva3bm9am5TR3KO2Lz8RCRXQbPgJkPaiL3UGnHy/FpNokXli7RHLRFIgkzxeDkNkGm5Cc12ppuTvoMdtzfELnZpF6gXeLItUNCWXLBwdjW1Nxcz7jROPHuoNgMnx07F7/C4x1siAri3FHB5GwSUVLma7eBJp8NBhl5likOxt36VdorNmeRFYnm6KNOa66IBa+NV0XRB40CJmWKTLG5fot2ivWZlFV+eDoq03ppqhlr4FTVNULjQZiybHhsXv8rjHSybEc94q4PI2KW1C5mu3TdwoNyBPhXCEzNhPBJhyQRxh9tUIDAk1QhVO1FoK5J6q9Nosl2NIyW3NSGDJt5o5DaEJgu0hJFXgqKmlBNMZBY35seEzOZcmS4yTYrAmim5GVURHhTvDj20GumY4msefJW8whjWp3y9ykG+2Lcd1S2ct0yVBAty7dFXt4UG+5c7a3cGrc5LZC4PgTrEMnAR42w4EYNqu4hHvVEoNOTleMxo0qS/dYgR4L6RZrvObUWXyVBRp3RV2HqSeEuNBnkX6yx7tFs785lq6zhM4kEjFHnRbRSMgDtVEQVX4qDeoK/euoGEWOcsC8XyFAmiKGseQ8DZoJeyu1V76DMGa4idicv4XiIVkaVRcuKOhyEJF27d+umuq6aUH5FzfEJdhdyCPeIrtlYXR+eLo8ptdUTaZa+FdSTgvpoPy0Zzh14ub1rtV5hzbhH1V2My8BmiD7WiIvi29+nZ30H5IzvDY9/DH371DbvTioIwCeFHdxcRBU14EWqaCvFaD7v2a4ljzzTN8u8W2uvipshJdFtSFF0VRQl48aDcst9s18gpPs81mfCIlBJEc0cBSH2k3J6KD6S82cn5sdJ0dZFsETuTKOhvjC4CuAT466toQIpIpaapxoI2459hNttUe7TL7BbtstVGJLR8DbeUV0JGlBS37e/brpQbK5ZjPumPePekVbVKMW405HQVkzMtgiJouikpcNPTQfVzybHrU/yLlcY8R7kOSuW84IFyGv3xzRftR71oIqH1S6czZbEOJklvflSXBZjsNyAIzccJBABRF4qRLolBsRuoOESb6Vhj3yE7eBNW1hC8CuK4Ou4E48TTRdRTilBJjfLIQziG4RlG2KqXJUeb0jKI7l5/H5vQePi04UEC91Y6ZsuK25lFsQkRF4SmiTQk1RUVCVF1RaDak9RMGjWVq+P32GFpkGTUeZzRVtwxVUIQ013Kmi6olBslmWKDYUyBbvE9xkqIly5ocjVS2ab9dNd3h09NBln5Nj1vs7d6nXGPGtLotm1OccEWSF1EVtRNV0Xci8KDfjSY8qM1JjuC7HfAXGXQXUSA03CQqnaioutBCpnuFLf/AKPJe4a3rdy/Ic4OZzP4PTX2/wBT2+qg/L5n2FWGe1b7ze4cCa8iKDD7ogWhdhEir4UX0lolBPCQmKGCoQkmoknFFRexUWggrhn2FW69N2Ofe4ca7OqKDDceEXNT9gSRV8Klqm1F7aD9vudYbYJYQ73eodulONo8DEl4WzVsiUUNEJexSBU+KgyxsyxSVEgzI92iuxbk/wCVt7wOioPv6qnLbVF8RaivBKDaG/WUrw5ZRnMrdmWfNOwUMecLGqDzCDtQdSTjQR9mz3C73cXbZaL3DnT2NVcjMPAZ6DwJRRF8SJ3qOtBs/SrG/dsy6e84/u63uGzOl8weWy42qCYOFroJCqoipQYrrmuJWm0RrxcrtGi2yaIHDlOOCgPC4O8Fa7z1Fd3h7qDVl9ScAiRokqTkMBqPOBXYbpSG0F0BXaSguvHQuC+haD7g9Q8FngBwr9CkA7JahNk28BIUmRuVllNF9s9hbU79KCZuNygW2C9PuEgIsKOO9+Q6SCAD6SJeyg0/pRjiXaJaFuUdLpPZ8zChcwea8yqEXMbDXUh0bJdU9C0H0eSWAL4FhK4MJenA5rduVweeraIq7kDt00FaDEuX4sNkO/FdYqWZslA7groowhIfLUVPXTXf4fhoJRl5p9kHmTRxp0UNsxXVCEk1RUX1pQQQ9QcIO/fR8b5CK87+X5JHg5nMRdFb7dN+v2nteqggM56pHZL4GO2eJHmXfkJIlyJ0tuDCiNuKot8109dxnoqo2Pi040Fitt1lWvFWrll9xgNvthzZ05heVCFDLwI2Tq6qOhCKKq+Jfh0oM+O5ZjWSRnJNhuUe4stEgulHNCUCXsQx9ode7VKCKZ6sdNHngZZye3OOukgNgMhtVIiXRERNe9aDeyDO8Nx2SzFvl5iW6TITc0y+6Imo66blTuHVPaXhQb632ypMhQvPMLKuLZPQGUMVJ9sBQiNpEXxCgqi6pQYHcrxllqe8/dYjLNqcFm5OuvNthHcNUQQdIlQQUlJETX00Gy9ebQxcWbY/OjtXKSBOR4RugL7gDruIG1XeSJouqolBGWfqBhN6ublrtN7hzbg1u3RmXhM1QfaUdF8aJ37daDdtOSWC8PzGLXcGJr1vPlTm2HBMmXNSTa4ieyuoF2+ig1W85w5yJcJjd5hnFtRIFyfF4FCORFtRHS10HUk040G7Ov8AZIE+Fbps5mPOuKkMCM4aC48oabkbFeJabkoPq8Xq0WWAdwu0xqDBbUUckvkgNipLtFFJeHFV0oIVnqf07fjSJTOR29yPEQFlOi+Ci2jhbAUl14biXRKDasWd4Zf5Zw7LeodxlNtq84zHeBwhbFUFTVBXsRTRNfXQfFo6gYRebo5arVfIc24t6qUZl4TJUH2tmi+PTv266UH0ufYUl/8Ao+t7h++t3L8jzg5nM7OXpr7f6jt9VBPUCgUCgUFR6j/i+Pf2/bfw1BbqBQKBQKDmv1j/AMzGQ/7n/TmKJhw36vk2DkXVK1nkTm6RabYLGORyT5rdEFATTX7ZB5jn32q9yUJWjrdcLLfOtNrx+7zWYdotdskeZekGIAMiUw4YpqXBFL5mhCpM3zz/ANVqTbyLVy03kGBDvRt0ueK/ApOmnxUE19WuXByHqZNul9NSvkK2shZWCTQBYabGORBr9sLOxE07UIioS679Y/8AMxkP+5/05ihDlnUL/wAq+J/x0X9q/QbODIh/Wb8fi5Vmi8rdx262qN7OvZ7S/LQVfKWm2ss6yA2KACxEJRTgm4p8UlX41VVoI683bqUfQe2W+XY4zWFg4CxbwLoK+Zc9xURW0dUk8akn73RKxZW7ccBzLB+oxwxulsk2eGwEZXEAxeCCjBgGqGqaCSGi7dNVVKIWDoTd5V464Znc5dvetUmVFJx23yUVHWVV5pNhoQguv61KEpPpf/5juoH8Sf4VmgqUe857aeu2dSsMszV6moJ+bjvEg7WEJslIE5jRGW5ETaOq+qg7Z0h6oReoeNuXIYvkp0R3y86Lu3ihbUITAtE1EkXv4ouqetSGr14we75l0+kW20CjlxjvtzI8clQearSEJNoRcEVRNdNe+iYeeupuQ5pOs+FWfJMZesXuUkjMy3VLSUoCy2qiBCO3RARV0Iu2g6h9a/8A4bif9pr+0ShD5+tkAuWnFmzTcB3IkIV7FRQRKENb6xAA11M6am2KAaSxFCFNFRAlR1FNU9GvChC4fWa/NBdf46J/SAoQ5B9XSbCyHqfHlZC4p3G12lmPj0c0+bQYjQMagi/bC0hGiJ3qRdqUJSnWe52W/daXLPdZrMO22WyymN75iALLkxHTb2kXDdvfa/Y0IVO9XxLl9WGyRSLc7aciWGSL27VjyXw+LR7RPgoLRMi531PyPB2QxKbYbdj4tK/dpYOALjWrREYmbbSLwZ+bEVXiXooKdn1xsmS5B1LvcuawE1h2PGsbDhihvAzJBklZFV1XRmPuXT0+uiVo6jZFdLsvRq9WpoZt5Ntoo0dwkEHZrL8cNhEpCiIT4aKqknw0Q3G7lndw+sfh72a2lizXUYqgzFjOC6BR0GUouKQOPJqpqaabu7soLPnn/mown+zE/bTqCI615AxjvX/H748ooNusTkgBLsNwEnq03/7RzaPx0Ic1wa13OFmZyLmZHOu2O3O5vEXavm4MhwCX78ND+OiUljd46ntdDLpAgWKM/hp8/wA3dzeAXw1MeZo2rwku1dP+jWiHoboD+aDG/wCJd/pDlESo/WPGVwTp9cbdguNiVovQOnkk0nXpBx0BW0bc0eccNdyEfFOA6bqJhUc3vNptn1ZMWsdmmFKavD+1w3BRovm3nJMgSHVdOXJUR7ezjrQZemk+x2fqNnOO2WYzLss6ykcORGLe047GjAegqnDgjruvoVKDluC3GHdLvi2M5C4TWKs3MnX0H2Tdk7BXmLwTavLAVX7UVJaJdxzIAX61mJtqKK23CbRsNPCKCElU0Tu0XilEILPmWmut+ecsUDm4tPNzThqS2pNV/QoKlZrt1KDoPc7fEscZ3CzcNZV4J0EfAue2qojauoS+NBT97olaSxTNxx/plneL233wVlgi3IghxPwPGaLtRUIkNHCHw6qlENNq+Xm+dYMmuV4s7lhnPY5OQ7Y8auG2IwNoqRKLftImvspQUhubMvnT604lBc1j2pm55DdlHigq3vBkS9abP+sSiVuyz/yn4Z/bL34S4UQt3U38+vTL+Jhf0kqD4+rRb4F0tfUOJc9CiTnBYnOEu1VZdGQLmpr2cCXjQlq9aOnVqxzDsbvWJKE6wYzNddlsPPi+CrKdZVF118Qq40gEKcfEnroQjYuZn1A694ddJlletMaRAKMEaQREj7ChLXmtnsa3NlzFFFT0LxoJbNMdh5Zl0bo5hcELXj1ike875M1I0F0gQSUNykuoi8ooirxNe5B1oPSTTQNNA0CaA2KCKdvAU0SiH1QKBQKBQKBQKBQKBQKBQKBQKBQKBQKBQKBQKBQKBQKBQKBQKBQKBQKBQKBQKBQKBQKBQKBQKBQKBQKBQKBQKBQKBQKBQKBQKCCvX44n3ifZWs2PYr5drQrIxFAoFAoFAoFBZYP4mz94n2KrXbVuzZDPUPRQKBQKBQKBQKBQKBQKBQKBQKBQKDWuU9mBCdlPaqLacBTtIl4CKetV4V7x2TdNIeL74tisomw3eeUkoN12pJeRX4qj2KK8Tb+Fv7FZ8+K2m9bs52HDlmZpdtfF0VXsjbA/YixuYyPpJ01Ei+JA0qcXJj65ecvLk6oZSESFRJNRJNFRexUWgy4oZLalZVVIYrzsds17wbJUH5E4V41Mfar0xVk00/Zp0Jiq7OUCgUCgUCgUCgUHPuv35oMk/iWv6Q3QhGZ3arZB6ndNlhQ2IqnMuCGrLYN7tIqaa7UTWiXLoEDIrv0mmvt2e2Rubd3biuYzri1GMJQTtN5g40mirpyU+d7/AIqDpOLWGyXPrl1KduMVmW60xaWGgeAT+akQk5yIhIvbyxRaDm2PvXQrf03tESCF5hRrzfShQJL3l2XlheKNueMHhTYrjij4V102pQXm0RZ1ptfVl+5swLSzJiecWyw5jcs4rrsF1HFdQBaUOftEw1BN2vDXTWgj7Tao0F/oeYxW2JTzDxvmACJnut4km9UTVV8XfQXrrqIngWw0QhK5W1CFeKKizWtUVKIhguttt0HrTiSQorMVDtt0U0ZbFvdpydNdqJrRLltkxzH1+qfKuKsNDcCV6YUxBHnDJZnK01oaeJF2AI9vYvroJK/ZFdY+eXqJCLbk2S2S0Wy3p2EMiXqjrunaPJb3nr3Kia0EBBgvW7AbXYIcdJ8ROoBQ1iPOIyEpGE+aYecUTFBdIE18K9lBZ7/br1GXqROnwLfY/eeOb3rNEnNSnuYwhAEgmwbZJBISVN2zt76CKiCaYp/hShKvmbxHkC0irwsz8b3se3v0Q2yD4aDfwhlm4XLo9bp4C7b2bVPmMsODuA5IjoiqK8NWxTcOvZQM5js2659XrfABGoEi0QJr7DY7Wwkkm1VQU8KE4PiX00EQCvOYKz0sIiU2bmcowXvs7cX3uO5fWbgh8NB3DpD+a/Fv7Mjfg0ohyu2Wy2vdH+pkt2Iy5Kbud85cg2wJwduipoapuTSiWvecndxvI8YuMUOdczwdiLaYycSdmyXm2o4IP23jJFVPQi0Fck2E7B0j6q2Zx5ZD0K42xt98l1U3edHVw9V+6NVWg7Hfvz+Yv/Y0/wDbpQc0ydUTCupqquiJmLSqq/x7FBvWyVJv3XbEM0NxVgXmTe4dlb+18hbYSttup/HOuunQeh6Ictt1ut83r1kwTYrUoQs8FQF4BcRFU14ohItEuYQvNFjGKW+LAbuTTuY3A/dTriMMPkwRq2BmouCgpqvaKp6qCSzK33eNj3VWXPiwLStxjWt5yxw5rcs2XQcEFdcEAaVvnJ4uIJu9dBaMosdlsc7pNKszDUeS1PjwG3WRQCciPx1R7dpxJF7VVful9NBQ4EDJL30zyMkstvYWXeZE17K51xajOR5TcoVQlRxrht05aLzU9r10HT71GjXPrljLEplqZybBKkymiEXGxFx1AE9C1TRT4ItBs/V/EQwmaAIgiN4uKCKcEREfXREShLlXUaddGOpmeR3GXUw6RLx9MwmRy2utw/LCAtp9ttdVxd2n3OnfQdHhWuzSuu7cTy7DtttGLtFZoyCBMNC5J2KbQ6KPseHcndQc9yFtbfj+aWy2tosGDmcM7fDRUBoDdITNoFRFQB3oiaInhoLskrIbn1wx8MlsjFs1s84AjhKGeDrakm5SXlMono00Wg3MJttjj9X+prrsSM2xb0sjzJK0CCxpBMyMOHg4puVUoOf3J4XscwyVjlhG14jGyWGdvu011Duct05B6ubRFdoKW7VTNVXQeGlBpZLcJ7eaZXCuLDgYC7ksX6UzWS2koGCI00XejW4dzipx7E4d4dO6zWWyNDgfIgRgFzLLQwSg02m5na4KNronENoomnZQh9SLXa3/AKwkC3PRGfI23GHJtvi7BRpuS7P5RuCGm3cocOyg51mMWNFx/qjY4oCFnZv9rdZjN+FsDlm2r4gg8B4iiaJ2UGrlb0m49Po+BPETjmGpenbqXYvLtIK1AJf1JebbX16UHoPE3Ta6d2Z0F0Nu0RiFe3iMYVSiHL+n+K4TP6GWOZkEgbarsr3i9exJpuR51JhIB89wD8RKiB6dOFEpDA7Nar2vVKZd4zUqZIvdwtzxPChGkSM0IMCilqqIgkumnooLH0EmTJfSLG3paqTosONCpLqvLZfcaa/6sBoiVOwTG8RyDpzmMrKFbaC6Xe4Hdroati6yjTqbFF1wT2cvRFFF4Jr66JT8a32mZ1tBl0G7lGaxCNyXJCA9uTz7m1xVVNNxCuuunfQcztM6HbenfTufLNGYcPLJD77i9gNtOyCJeHoFKCQwSCVx6p3a7ZS4sZrL8Sk3Oa2bvKSPDlTwZZa5qbNm2I0Gq68KCxXG2RrT1SwOMtpYtGL2/nxcfukQgeOW87GQQafJNhNCWqqirv3r38V0DnsuQ/e8Xy3EYhkLUS45DkV7MeG1iEK+UbXuXmykRdPQGtBeMGixbnn+BRbg2MiPbcAhzoLTiIQjJdcbYM0QtU3cugmMnxPB7Z0uz0LETU0WzuTzwlyXfIyzbFXYzOwB5It8FQO1Ne2giM5ihA6e9LX7VAZOcd8sDoMDtjo+8kZxQFx1BLTcXDcqLprrQbWf59cbthec4zfbKtjvlvtgyxZGSMxl6M6aCjgOiDXYXBUUaCs5yjkPPMfyZrXfjGNWe5OoOupRvPmxJHh3cl4lX4KDaxxxbr9YG3ZVuU2btIvMaASewUS2RwitmP37guLQUZ6TIv3Sg8eimQwMeC43u9GC8FeOY4zBYVU7FVVNxUXtREoPUEOQ/GwJiSx+/s2oXGuGvjCOijw+FKIcTk2Oyt/VVbubbLfvEG27iNxRE56TCmpuc5vtb+Ozt7OFErBjGKY9lHWPOpWRwGbi5Hh2cYzEoBcARlQUV4wAuGqE3ohInDVdO2gqNlbGVasQxiWayrDDzWbCZjurvA48RFNhs1LXeO5wuC8F7KDpLUSLbPrDC1bmxjN3LGyeuDDSIIGbMvY26Qjp4tvh3eig5pAtcJr6uWIzFiNDOO7sKUnlijqiVzd01PTd7OnfQdEwOz2m9551Keu0Vqe8U1mAvPFHNIox9EbHdrtFe/TtoKd08s2Yv4tgmWY9FbvbmOndoBQJEhI5OxX3jbaJt8hIPm9unZ2aIiUEPkUm5SunHWCRc4SW6e5dreUiELoyEaLzEfwo6KCh/CiUFuwGdBdc6hXfqA0cPLY7RjeGtyEUa0OR+Y03E266Dpu1266ltVeK0EdavMvZT0tlRbA1YccbN9myI66jlwkMlCIuc+gCggJCiFpuJVVdV7aCBw7IVwe/ZVkilpGu7uQRhBfZWdbHEkxtdfuwdMdKDTg2F2wdNOqtpf3LJjN2bzSmqqXPcAHHtdeP74ZUFlush7IuruN5ipqtsK+lZbGGvhKPBbPnvppwVHZBFtX0DQX76xCIvTGUipqizICKi/lTdCHx1qtNnh4KqRoUeOr1ytoGjbQBvTzra7V2omvwUIRN6ZsFp61XY32hg2lvBJD07yoo2qNpPXmEKAiePYnDvoKvEOQd96Wyrfj7dgxkZitWRx10XLjIYdYUua9yx2gLg+LTeSlrrQSXU2y2G145agtNuj/QVbkxPuuXx3xly2XnJZIZDx3lqe0FdRwtN2m3hQd5ogoFAoFBUeo/4vj39v238NQW6gUCgUCgpXWfGbxk/TW8WOztC/cpnluQ0Ri2i8qU06XiNUFPAC0IczyTo9nLNp6f3rGYzQ5bjUZmNPYV1sAVGvnB1NVQSRDUxLj4kKiW5ivRm53rqVk2UdQbMy5AuG73ZDdebf01cFG9eUS6E2y2g/HQVGX0J6jxbVmVhttvaO1XOexJtC+YZFFajPu7PCR6hqy6muvooVWzIulOa2/I8Hy3FITTl1tEGNDvsPnNsoXl2hbJEIiQS3tkba6dyJQdC6zYzeMo6aXix2dlHrlM8tyGjMW0XlSmnS1IlQU0AF76IhQ8v6W5ncug1gxGJEA77AcYKTHV5sRFG0dQtHFLYvtp2LRLVyLpr1NsGeW3OsLhxrpMK3sRLlbZDoN7XGowRj4mbQqKi2KoonrqnZp2hGQ+jXUq4WTO73fGGGsnylsGotradbUR1ktvubnNxNiiI2ggm9ezjQTt86W5nL+r3a8MYiAV/iuAT0dXm0FEF9xxfnFLYvhNO+gxvdK81v8An2HuX6I2zieKwYrYjzmzVySyyBOfNiSl4nxEV7lEfXQT+C4Dk9p6zZdk86ODdnuzZDBfRwCIlVxsuIIqkPAF7UoGC4Dk9p6zZdk86ODdnuzZDBfRwCIlVxsuIIqkPAF7UoKnLwzrZYOqGT5RiVpgyWb0pNNOzHm10aJQJDEEdaVCQg+21T1UGCzY11D6S4lbijyYjt0vt6ZG7M6i4vLeUGWmmBPYTjupERbEXRPUmtB6JohyL6wHTzKsx+jXuCMEj3bJddl73W2tony9FTeo6+wvZRMM/X7AcnzCFYGrDHCQcCar8lDcBra2oomqb1HX4qENrrz01u+c4xFasroBd7ZJ8zGbcLYLiKKiQbvtS7FFV4cPjoQpI4J1lzzO8bu+dWyHZbbjpg8qMOtmTxA4LpIgtOvrq4TYouqiiJ2ce0OjdbsUveVdOp9lsrIv3B9yOTbZGLaKjbwmXiNUTsSiIc/yTpJnEQunmR4tFbXJMdgRIV4jK800JeXaFFTeqoJbtzrZqi8UVKJZ8J6KTbpnWVZH1DszDse5PK5bIrroPbUcdIv+iJdFbbEB4+mhVRZ/QPqg3j17x6Fb2nIL16Yn20lksDqyy1LZUlRT8KkLzfBaFXpZti7QsOGPEaQ7vGtyNx2VIUQpLbGgDuVdvE0017KIcWwL6ujbXT29x8qtbDmWzfM+7nycRxWdWEFhUMCUdebqS/o0TVD490a6osn0/Cfb2wZxe7m/IVJLJbIhyo8nciIXHxI74U4/LQdEyvAcnuPXnGMuixwOxWyEjEyQrgCQuIspdEbVd6/vw9iUDK8Bye49ecYy6LHA7FbISMTJCuAJC4iyl0RtV3r+/D2JQV3rZ0aynOeplluERkPcDcSNEuUpXQAwEZTxu7QVdxKjbiaaJ20IbWV9LMqmdVpd9tsJtLGVikW2MSOtho6cF1hsEbVUJE3GKa6aUGTGOmWYQOgN2w+TFAL9L8xyI6OtqK8wxUfnELYnBPTQXrpPjd0x7pxZ7Hd20ZnxGnAkNgaFtU3jJNDBfuSTsWiHJJ2I/WQttpvuIMbMns94U2wvU2ahyG2HR5ZCPmHgMdwe0O0kRddNaJYF6AZe5KwKxzmGpmN2JCfvTyOggK9Kkk/JaBtVFwg5YNt7tOPbQqlcp6JXe2dTLbe8EtDLFkSEcac0DzbSC4+DzDpILhIq/NOivD0UKo2L0Cyd7ok/j8uG0xlUW6FcbeKONLvEgbaIFdFdqbgQu1e0UoVbmQ9OurztwxHPLfDjv5jZogQrrbX321R0mFcEX0cUxbLnNuLvTeKivZQLT0r6nXy75lmGWRY8G83ezTLdbLUw62Sc1+N5dvUhNwBBBFE4nxVdV0oJKx9LczifV7umGPxAG/ynDJmOjzaiqE+24nziFsTwgvfQdJ6YWK5WHALHZ7m2jU+FGRqQ2JCaISKq6IQqqL291EOe5F0yzCb1cyHI48UCtNwskiDFeV1tCJ9yEjIioKW5PHw1VNKJQHTfoVlNiwDNGrlEbHJL3DOBbmEdbNEa2Kv74K7R5jhJrqv2qUKo2V0g6t3XDsQwGVbo8Sx251yVcrikhojbddlSFVNqOEp7WHkUdodq6KtBfOoXTjJ7v1dw3IrXFA7LZUjjMdV0AUEakEaogEqEWgKnYlBSl6ZdaMPfy2yYjbYl0sGUbwSab7TbrDR8wU0Rx1kkNG3lRfCScEVKDZvPRHqAuA4tgUBGjgDKKdklwF4BAXXT0EAAlQzFlslVfD4l0oVWy9dMb4nWnD79aYYDi9htjcFxzmAhN8pJIiKNqu8tBdDiiUFhxCwZPD6jZRcrha4MW0Tdvu+fHBoZL+hIq88gVTX9clEL9QKBQKBQKBQKBQKBQKBQKBQKBQKBQKBQKBQKBQKBQKBQKBQKBQKBQKBQKBQKBQKBQKBQKBQKBQKBQKBQKBQKBQKBQKBQKBQKBQQV6/HE+8T7K1mx7FfLtaFZGIoFAoFAoFAoLLB/E2fvE+xVa7at2bIZ6h6KBQKBQKBQKBQKBQKBQKBQKBQKBQVmc/7zvCgnGFbS0T0HJ04r/wCzRdPhq7jt3LPDd5v2qeS7fu8FvnflxiuPMibC7JcckdjH6DHuX1F2LU2XUnl2S83212bYbLjHvyHFukJxI09tFHxpqPbo4y4nbpuT/LWOLvdzNs8tv05WWbfeRF0ck/TkYfd2SP8AzJJHiCvA5AmThad6gCiPH4Vr17zHHLyy8e7yTyckJyBBYgxG4rCKjbSaIq8VVV4qqr6VXjVW++bprK1ZZFsUhsV5eigUCgUCgUCgUCghczxWHleMT8emPOMRp4CDjrO3mCgmJ+HchJ2j6KDHfcPg3i/2C9PvOtyMfdfejNht2OLIb5RI5qirwTs0oKnL6HWuTKfjlep44tKnLc5OMorflTfU+YQ79vMRpTTXl66UTVXm8Eut96v9Q5UW73DHzQLUw1LiIOx9l6Fo8PzgqiqJNDoQrqK/DQW+T0ex9MVslhtcqTa3cdd8xaLowQLJbeXcrhnuHYaOqaqY6aL8FEKfmPSC6BaY1nt9wuNxcyi8snmV31bR44ggSJqIigC22qJoOn6HCiWfJ+lGRwJGO3e3ZBdr3Ns9xjJHjPqxsZiumLckkQG29E5KaL6qDpeX4rDyezpa5bzjDKSI8ne1t3bozovCniQk0VQ0WiCdisOXldsyQ3nBlWuPIjMsjt5ZDK2blLVN2qcvhotBxfpL0dW+dM7MF4u9zjWmU+7KueNLsBh11iW4Ibtwc0QIWgUh14r4k0XRaJdU/wAM7EvUZM8cN07m3F8oxHXbyW/Ds5goibt2xSHt040Q0Xej1hcxqfY/OSgWXdXL5HngQC/FmmaGJsqg6eBU0TVNdFXjQY4fSCEkHIhut4mXa65LGSFOur6NA4EcRURBkAFAHTXVeHFaCTa6Z2FvJo+RIbqz41pSzAnh2K2nBHlTbrzUFVHXXTReygjZXR60njuPWyFcpcC44vu9z3plQ8wG9NHBNFHYQuDwIdP8uofkTo7agx/I7dOucy4XHKtvvi8vK3zzRtNGxAUHYIgmu1NP0NNA3w6XY+F+O+IbvnXLMliXiO3lJw52m399UUQdezROygnsZsMbH8et1kjOG7HtsduM065pvIWx2opbURNfgSggYvTK0x8UyDGxlSFi5FImSZTy7OY2U720b8O3QdOGqLQYD6R487kuNX+Q8+8/i8JuFBYLZyj5Ikjbrnh13ipbk0VE1RKDHeOkFkulqyq2vTZINZbKZmTTDl7mjYMDEWtRVNFVpNd2tBGPdE5b13j3l3Nr4d0itGxHlqUbeDbi6mKfM9i0TVXIvRW4yrxlmL3O43J7GLwEW4e9HOTvdno6huqioG3doCIvh7KFXSP8OrKF0xKdHNxgcOZkR7bGDbyzCTHGOXM1RSVRENU0Xt7aIfXT+0Xi2wrslyckH5u6y5UIZbqOuhGcJEbFVRVER8KkIp2Cqa8daDah4fBi5lcMqB50plxisw3WF28oQYVVEh4btV148aCvH0csf0XSxtTpbLrFzO82+5goJIjTCNTQg0HaopuVNFTs9fGgq/ULpz7j6X5pLSXLv2RXsIyzZ74iTzgsPNi02DbQogiA68ET/JRKxYt0kjwrnZbvcb1PuzdkY2WK3TFb5UTmtoC8REScIRTaKl2UGK49D7XNlzmffU9jGbpN943HG21bSM7IU0cPQ9vMBszFCUEX4NOGgqibP0uyO6ZZk+STb7dbFOduD0G3LGVhBO1tIBsbOYDioG4i4J6KCc6Q4leMUeyazyXJL9qCeL1pkytu50XmkN802IKcXVXXhQTS9ObG5dMtnSickBmLMaPcox7eWARWCjjytE3IqiWuqqvHsohBL0YYYjWQ7ZkNwgXqxRSt0a8ByTdchEakLDwEGwxb10DgmnromrYb6NWAMV9wFNluE7cgvE65OEBSZMsTRxTcVR26FoiaInZ6+NEVWGZh8GVmVvyo3nRmW6K9DaYTbyiB9UUiLhu1TThxoMdvwi2Q8iyW9q44+5lARW50ZzbyhGIwTAoGiIXjEvFqtBSQ+r7B92RrU7k92ct1rfGTYY+5lBhui5zENPm15hJqojv4IirolE1WYel1iKHlMOU89KZy0+ZPRzZ4D5aAhNaCmiiqISa99EPqR02hSrDjFol3GU+OLTolwiSi5fNdKChI0Dy7dFHaeiqmirpQfeY9PGcgukC9wrpKsd/toGzHuMPYSky77bTjbgkJj3p6FoIoei9i+h83HHp8x9y5zQuVzuzpAUp+SDgubiVR2oPgRNNOz18aFW5cOk2OTLjldwVx1qTlsMIM4g2fNADfLImtR4EegqWuvFKC12i2s2y0QrY0ROMwY7UZsz03ELQICKWmiaqg8aDnsToXa4zzEMb3cCxSLNS4x8ZVW/LC8h8wQ37eYrSHx2a/o8aJq2r90ean3e6zrVkFwsTF/REvkKGratvqg7CMeYJK0ZCqoSj20F1sVlt1js8Oz21rkwYLQsR29dVQQTTiq9qr2qvetEKHdOiFumzLm2xfLhBx6+SvPXiwMECMPPESE4omo8xsXFFN6Cv6GmhNVixvALfZMiul/SXJmzrkIsN+YIVCLFA1NuNHERHa2O7hrr2JRCuTug+MTsRtmLyZks7fbZ7lxEtW0NwnSMibNUHTb84qcONE1WC6dN7Bc8jlXqWpkMuyHjr0AdoseVN5XlIdE3IaKuiaLolEIex9HmoN0tMu55Bcb1Fx/wD4Hb5StC0wqDyxIlbASdIB0QVKg2LP0exy1W/LYjD75uZishLhKPZzGwkiY7GtBRNA5xKmuvroPm5dJYbsbHitV3mWi743CC2wrrH5ZOORhbFtQebMVbPXbu7OC0G3b+l9mhYLc8SCTIcbvCSDudycISkvPy00dfJVTbuXh3d1B+5N00gX3GbFYveMqCmPvxJUCdHVtH0dhNE00S7xIftt3Z20Ea30WsxW6/M3C7XC53LIo4xJt3luNm+DDaoottIgCAjqmvZRNUpK6Z2WVMkSX3njSTYUxt1ldm3yyERcz2deZ4/g9VEMVm6V2O0S8XkxH30XFYsiJEBdmjvmh0dcd0H2lLUvDpxWgj7P0Rxi1YdfsYjyZKtZCZOTpxcvnoi6bRHQUHaGi6ap3rQqvkGE1Dt8eCCqbUdoGBUtNVEBQU17uKJQc2DoLahaS0FfbiWHDJ84mLqTflt3M5vKVzbzOTzOOzX1668aJqmsp6YjdshXIrRfJuPXh6OkOa/C5ZC+wi6jvBxF0MftTTilEMT/AEbxgsJt+Kxn5UVLXIGfAurZj5wJokR+YU9u0iJTXXhpp2aaJoGGH0h5aXiZLyW5SsivDDcNy+qrLb7EVpwXOTHAQ2AJ7fHw4+paCRndLrBIwu14i069GttpdjPRzBRVwijHzE3qQqnjLiWiUGlkXScbjfrjerPf5+Pyby0DF5CErahIFodgHoYqrbiBw3Cv6OuoWrGMbteNWCFYrWChAgN8tlCVFJeKkRkqIiKRkqkXDtWgq946QWS6WrKra9Nkg1lspmZNMOXuaNgwMRa1FU0VWk13a0G3k3S+w5BkK3uQ8+w8/bn7RcWWFEQlRXxVNrmoqu5si3CSL2onooIGF0PBk7O9Iyq7SZOPOB7kcUmRGOwA7CZ2bFEt46CRLx0RETRKJq3nuiuMSLUlskvPvMJfSyLcWzdzjLU2eA/vRIui9/roirZu3Say3NjLWXZkkBzA4xzlDl6tLFREHlaivbt47taDZ/wysQR8TjR3HWGMRcR2AAbfnSRvlrzdU47uJLppxoJHN8Pg5dYHLLNedjx3HWXlcZ279WHBdFPEhJxUeNBgyzBoeT3C0Pz5skIVpkDM92NEIsSHmiQmleRRUlQCTsRaDDeunNlvORzr3OdeIrhZHMekRRUUb8s88rxGK6bkc1XRF10oK1C6Fss+5ikZRdpTmOutlYlImECMy2m3k7OWqHuHRFJeOiIiaJ2k1frnQm2OCVrK+XD6HlLWauLorSRt6uc3lczZzOTzOOzX9HjQqsdpst5a6kX68OOyUsz8OIxHZedQmVkCiq6UdpFXYIggIREiKRKvclELZQKBQKCo9R/xfHv7ftv4agt1AoFAoFAoFAoFAoFAoFAoFAoFAoFB8OMMOG2bjYmbRbmiJEVRLRU1FV7F0XSg+6BQKBQKBQKBQKBQKBQKBQKBQKBQKBQKBQKBQKBQKBQKBQKBQKBQKBQKBQKBQKBQKBQKBQKBQKBQKBQKBQKBQKBQKBQKBQKBQKBQKBQKBQKBQKBQKBQKBQKBQKBQKBQKBQKBQKBQKBQKBQKBQKBQKCCvX44n3ifZWs2PYr5drQrIxFAoFAoFAoFBZYP4mz94n2KrXbVuzZDPUPRQKBQKBQKBQKBQKBQKBQKBQKBQaN8nlAtb8gOLyIgMj6XDXaH6K1lw2b10Qx5b922ZRMCIkSI2wi7iFPGf3RrxIvjWrF91ZqrWW0ijYry9MNnPyd7di9jFwFX209DzeiOIn3w6L8VM0b1kTz2+YxTu306ViqotlAoFAoFAoFAoFAoFAoFAoFAoFAoFAoFAoFAoFAoFAoFAoFAoFAoFAoFAoFAoFAoFAoFAoFAoFAoFAoFAoFAoFAoFAoFAoFAoFAoFAoFAoFAoFAoFAoFAoFAoFAoFAoFAoFAoFAoFAoFAoFBUeo/4vj39v238NQW6gUCgUCgUCgUCgUCgUCgUCgUCgUCgUCgUCgUCgUCg5p1lmDEuWBvuPciOGRRykOKWwEbFtxSU14JtRE1XWiYaWGhI6jZemfSzMcVtJuRsSgKqojzgFsdnOjw7THQBVOGid48Q2YnW1Xn4ExzHZTOKXS4+6bfkCvMlvfVwmRIoqLzQBXGyTcvo+KhRlu3WC4M5DfrJZcVmXp/HEBy5PNPstNi0baOIQ7/ERrx2giarotBtTOrsR2041Kxy1SL5PysXTtlvFxuOqDGFCk851xVbBWlXavpXsWiGJnrNAXE3L5ItUiPKiXhLDcbYRgRsTOYIEnMTwGI70XVKJom8hzv3TksbHY9seuNxlwJE+MDRgG/y3DlJvVE3H3Kq6UQgMe6t3y9ZC/ZW8MnsvQJDEe7OnIjKMRJGioZoheJEDxeDWiXzcOuthgdOm81kQnkaflnBjW/eHNNxt0wLQuzTa2RUKLHbs9iTcwi4yEVwH5VkC/DIUhUEacfRhGlTt3arrr2UQ2MPzGNk3vvkRzj+5LtKs7u9UXmORNu5wdOwS38EWgWzMY0/Mr1i4RzB+ytRXnZCqig4ksVIUFO1NunGgrI9ZYsjFrVeLfZ35lwvdwctlstCOttm46yZiZE6XgAERvXX1pRKcwXOlyYrrDl2x2z3mySBjXK3vOA9sUx3tkDrfhMSGiDOc5dxh20xo1pfvE68PnHixY5ttlubbVxeLioPsovfQQkLrPbFxXIL/drXJti47L8hKt5E26+cnwILbexdqqpuIPb6+yiaNvHupc+Vk0XHMjx2RjlxuUc5Np5rzUluQLKITobmvYcAV3KKp2ejhqQ+ennV+x5nDvclqO5b0sR/ywXiEvm9DVHU293zRfJQQuO/WAs95t0C4+6ZMSFOvDVkV10wXlOyG0cacPT7QtdKJour+ZRwzuNh7UY3pbsA7lIkiqI2wyLnKDci8VUz4JRDQyzPpVpv0bHLJZXsgv8AIinPOG081GFqKB8vmG68u3xOeEU76CLXrLBfxK13q22iVMud2nLaotkUgadSYG7mNuOmvLEQRtV3fB2cdA+R6yMs4zkt1udlkQLnijrbV0tCutul88o8sm3g+bJCQtfiolt451S94ZCxYL1YpePz5sY5luWUbLrT7TXFzQ2iJBIR8Wi91EI21dbW5022vuY/Li4repy2205Ebjag8+pKDe5hPnGwcMFQSX9PQmj8unWeczdshgWnFJl2HFzX3vJbeZaAGkHfvBD8ThKgl4BTXhQonYPU6zXC7YvBgsuPNZVEfmxJOqCjYxwQyBwe3dx28OxaIZYnUOHJTLVGI4P0SNwJGpD89y2VeXZ6NUTTjQRD/Vp9+Ljo2HH5F4u2RQSuTNuF9mOjMYEHcTjzqoGupoif/WoH+MtsPCImRsWyS7PnzvdMWxooI+dw3kHJ3+xp4FXf6PXwoPq39UrvMYukUMUlrk9mkMs3CwDIjkYtSAJxqQD6kLRgqD3d9Bq411oW72iTf5eOTLbjcRmQ8/dnHWHARYuqG2jYFzFJSFRTh20SzY/1dkTLnao19x2TYId/Zcfsk995l4Hhab5yo6LfiZJWvEiF8FBosdc1kswblHxa4LjdymtQYd6dNhsDJ57kCfKUlc27te6hRf8AKb8zj2OXK+PNE+1bY7kk2QVEIkbHcooq8ONEKND6y3E5dgC44jOtsLIpDEa3z3X45gqyB3gW0CIvZ49lEs166vyo9xvbVkxmXfLZjZcu93Jh5loWnATc6202fjeJsfaQez5FUN6+dVYUePj44/bnshuWTtrItUFkwY1YAENxx5xzwtIKF39/CiGk91nhMYVcsikWeSzOs84bZc7KRt81uURgG0XE8Bj84ioSdtE0bFi6pSpeU/R2947Kx+T5F25I7KeYcHkMmgEvzSlpxVfkohp2PrP7xuNn81j0u3Y/kT5xrFe3nWiF9wdeWjjArzGubt8G7t+DjRNF6yBcgS0SFx4YhXjweVS4K4Mb2x38xWUJz2N2midulEOY9D5GTPZb1BHJZDMi7tTogSViqaxxUWjRBZRxEJAEURE1TXhRMoLrjkl3u92jwLS6TVixu5QAu8gFVEfuEl1NkYVRU1RlpVI+3xEiKmulCHe6Icov/XgrSt/kDi82XaccmLAuFzbeYFtHUMWx8BLv8SuD3d9E0XeFmMaVm1yxQY5jItsRmYclVTYQvqqIKJ26ppRCuH1ltn0TS+tW2Q9JkXQ7JbbWBArsiYjigIoS+ERLaq6r2JRNH4HVxkbDk8i82V+23fFgA7pZidadJWnx3NG0834CEx+SgrUS+27EMww61y7xdL2d5YRqy2582RbgR5RNiJvmAC5ILw7AI1XREKg6bm+VR8TxW4ZDIYOSzbwEzYbVBItzgt8FXh9vRCEvfVazWvMsdxRY7j9xv4I6igQoMcD/AHtXNeK7lEuz0UEM51wAP+9fo7LXC1ne7kyVHWdquczk8xI2vN5XM8O//L4aJolMg6mz42STsexvHJORz7Qw3Iu6svNRwYR4d7TaE7++OGPiQRT4NeOhD8l9XrV9CLNldqgSLm3fJbMCJAEgafSS8RN8st67EUXAUe3Tv10oMVq6vsnLvsa/2SVYHMfgpcpgvuNPErJa6bUaUkUl04JrQYrL1fmXC7WKJKxWfbIWRkSWufJcY0MUZJ8SVsCIx1AexaJScXqfAkYjkeSjCdFjHZE2M9HUh3urB03EK9ibteGtEM9t6hwp2R2iyDEcbdu9mG+NvEQ7QbIhHlknbu8XbQVtnr7j8jEsmyiJAfft+OSmoq6GCLJR54Wgdb9ArvQuPdRNFgvXU6z2vqDZsIVk5Fyu4E6TgEKAwKCRBvReKqfLLh+nRC40FHyzqTMtWQ/R6xWCRkV1ZiLcJ7TDrbAsR9yiGpua7jNUXQE40GCd1htP0cx66WSBIvE/KSVuzWlpQacI29efzHDXYCMqioa8ePq1VAxf4xR2MWyO73KzyIN0xZxtm7WY3GzNFeUeWTbw+AxMT1Rf/QtEvux9VLhNyq149dcYmWV67tPPwn5DzDgkDDfMJdGiJfR20Q1JnXawQ+mEDPX4TyM3N448S2oQq8RtvONl4vZ0QWSPX4qJo6HBntSrZHuC/NNPshI8ap4RMEPxL2cEWiHNW+umsVm/OY1MawaRKSI3kxOs7URXOSjxRdeaLSucNy/Z4UTRtZD1bvllyFiyuYZPeenyH49pdCRGQZaR9VUwRS8KKHi8elBnufVO6tXSPY7Ti0q6ZB5EbjdbaMhhnyTZ8BbN0lUDcVewRoNjE+rlkyW8Wy3RYr7AXe2uXGHIe2oimw+rD8UhTVUdaIVVe7SiGjdOr8xibfW7Vi8y7wMeecj3G4MvMNtibLQuu+FwkLwblThr2US+IvWnTFHspumNzbdaVZZctrhOMOlMOQSC000AFuQi118WnChRljdVb6s2VZ5uHy42Stxm58O0DJjOrJim4jRmD6KLaE2S+IF46UGDH+stxvDE+YmIzo9stfnAnzjfjqDT0FknDaUULcqqQoCKiaarQfeO9Z/ec2yM3DHJ1pi5Gi+5Z7psusvHs5giXLJSDcPZqNBJQurFnkdN5ucOxXYzFvR8ZVucUecD7DitclV9ncZbdPhohhY6wWcGcmeukJ+3Bi0S3y56GomRFco/PBkETTxiS8vj2lQa9r6tXI7pbrffcVl2Rb4y45YXXH2HhkG23zUZPYqchwx02iffwolrMdYcheyEse+g1wG6tsDLejrJiahHM+Wjirv26bu7XWg6fRBQKBQKBQKBQKBQKCCvX44n3ifZWs2PYr5drQrIxFAoFAoFAoFBZYP4mz94n2KrXbVuzZDPUPRQKBQKBQKBQKBQKBQKBQKBQKBQQ2VoqW1p/TUI0hl51P1Aloq/FrrVjTdqnTEq+p7NeiWNFRU1Tii9i17eH7QaqJzcgtrQe01zX3FTtENign7Ii0r1PJjueY5b4WaqS6UCgUCgUCgUCgUCgUFP6v3+7Y/04vd4tD/lrlDabKO/sBzapPAC+FwTBfCS9qUFOK5dSsfyLGmLpkSXCJmLb8Z4fKsglvmkxzWTjIiamAkumjirqiceK0S+LOPVR/qVccWfztxyLaosWcTvuyAivI8ehNKiAm3gntItBGZzmOeYnIO83LK4zNxO6A3CwtsI7gOW0nUEd5Jq+JK2u4j+JO6g7vRCi53mbmO5nhjEi5M22xXJ24DdnJKsttEjMRTY3Oup8386qabSTVeHGgrc7q6/Hc6k3S3XCPd7Rj0O2uWVGCadYF+U26J6us8TTnIO5FJdNNE0ol8pcuouH3HEJ99yH37AyeYxbLnBcjMspHkzAUmSjm0iLtEkUV3dqfoBgYunVTLxybIsYvaRG7NcX7fY7AjEc2ZaQ1Her7zqoqK9u0TxJtoNrqLd85gtzr1NyZnDrbEt7Ttqt4pFkPS5/LU3mj5iEq7HNraIGqL20F/wK9zL7hVjvM1BSXcITEiRy00HmGCKSinHRNe6iEJ1pyK+Y9gMq5WOX5K4jIitNyeW27tF58Gy8DomC+Eu9KEIBqdn2N9Tcdst5yw75abrGnyJLZwYkXb5RrcOhMBvXiuvBaJV76VdT5XT6R1Vj35GIwOnJi4uUZlY6wGpHJ5bjqpzeYQipb0X4PUFjmX/AC3NM4dsWN3ssetFttca4SpbTDMh51+cO9kPnUUUAW11Xb2/YDHfL11Tax7DLdNnDYMmut0K3XOYwzFlCbYg8oOi2aONpzBbE1RNNF4cOyg0jznNMRY6jjebz9IXcZi2121vPRmIqI7PF1PEEcQ3Dv2a6l3cNNaD8wjOrzHzuwWOVmMTMI2Rw5DkhI/ld0KbGa55CnlfZbMdUFD9HDsWgtPWO+5Ja7fjTGP3JbVLvOQQrU9MRlmQosyhdQtG3hMV0IRLu7O2iFfjZNmmJ9QLtasiyI8itNvxWRkKiUOLEJHGZPL0TkBuXwNl39/ZwolFHkvUyyYdZepN0yEZUK4PRXrljyxmW4zcKcaICMuonNQwAxXVS+HXvCbmT+oWX5hlUPHL8tit+L8qNCbbjsvLKnG1zSV4nhXaAl4NE4KnGgjshzzKH79YsVvF/i4FN9ze9L9NM4pIsonOQEVo3jJpPEiuaISrt7+FBjs/VPKbhYMLdSe0c2RkvuK9yo4NE1Laa3+MPCQijgbC3N6erROFBd7Tkl6kdXb9j7sjdaIVsiSY0bY2m110lQy3oO9dfQpaUQ5zD6rZPK6bYL52/sWq75VLmtXDI5IR2xYjQ33UMhBUbYE1FAAVVNPjXWiXzN6qZTCwDPm4OQsXe54rIt6WzJI4RnRejT320Tcgi5HIhHeBKifoprQXW59Sok3qbhFlxq/Q59suXvT31HhOxpWvIiI7G3mHMNvxoSpoqbvXQUi79YsxidLpEqNM5+Vy7pcGIL6MsaswrcSuvOK3sRtUbaHbqQqvi9NBMy81zK7ZFj+PM5NHxdp/HY15l3R6PHdclyHtAJtsX9GRRPa8Ka9vd2Ba+i2R32/4c5Mvc73lNany4yTEbaa3tsubQXayIB2eqiJVrJE6oxepFmxyLnDjMO/hOktr7tgEsYIyIYNJuBVc4Ft3KutEpjGssv1lyzKcey26e8W7Tbo14t84mWWDOILSjLNQZEB4PD6+2ggLXdOpl2w6w3u9ZSzjVpmtSbhc7qQRBcEXT1gxm0cAQ28rxqWm5ddKDBE6kZjO6Je+491Eb0N1btjd4BhpeY0swGUeVkxJvcTZ/c0ExDvebYvnc+2ZBkZ5FbY2NSr2jZQ4sNUdjyADRFYFCXwbu1dOPZQVXHep2SJJxO6yczg3Z3KprcG5YywMXfb/ADu5I5ti2qvjyS2ifM7VXjx40E1yerP+Jv0L+n7vK9y++fO+6rfu3eb8tytmzTTTxbtfioNXqbleeYqN3yGZlkW2yI8xEx7ExCO8MuCLgBud1Tn7nBUiLT2fSncHVIbeVPZOlxKYwmKvW8Uat2z+UDNIxLmK5t9jl6jpu7e6iE9QKBQKBQKBQKBQKBQKBQKBQKBQKBQKBQKBQKBQKBQKBQKBQKBQKBQKBQKBQKBQKBQKCo9R/wAXx7+37b+GoLdQKBQKBQKBQKBQKBQKBQKBQKBQKBQKBQKBQKBQKBQco692eFejwi0zxI4U7II7EkBVRUmzbNCHcnFNU4UTDBjro9N+ok3Etm3GcmFy54y2mqAzMAf5TDH0IWiECdieFE4rQc3vGVJkmP4pld/yoH7pKv8AFcHHWHW2okCO1IISJxlPGpCIivNdXghad/EOhYlmOMWPqb1OW7XBiH85ClhzTEeYy1F8at6r41TcnBPSlBT8Ivt7tmHdPsPdvSYtb71GuE6bdzRsXeV5hxxplhx5OW2rgHu3rqviTT0KEUBW97plk8G33E5A/TsTYmK6jsgo75tCxKIy1UlcQFJDVPEqLQdDhY5PsfXTHmpl8nXwnrTOMXZ6tqTaISJtDlg3wXt40E503/Ob1M/LLf8A0RaDhlkgyr700yGbJbUbViEWexBRexy4XCSpvOpov/RxlEOKfbUHSCsMy99XbLFiXiZZHAweM6sqAraOkKTdvLXmCabV3a9naiUFj6AxXIlvzSK7IcluR8subRyntOa6QCyKuHtRE3HpquidtCUSmM3C+9bs0CHfp1jViJa1M4CtIru5ldEPmA57OnDSgqmI5Xd7N08w2wQroFlZv90ukefkDwtksdph8iVB5io2Lju7RCVOFBbuhTtmbzTqBEt12O7NpKhk1NkPjIffEWiFx1TTTenMXTcKbezTuoS2+o2W4831Ywq2SLrCiJaHJk+7OyZDTQsIcXYwBqZCiG5zNUFeOmi9lBzi7XS2zcbzuZBmtSmYeYs3Z5Ixg8pQUcbDnigKSk3uX2k4cKDpGTXyz5F1b6eM2KYxcTgpcZ8x6M4LosxnIwgCmQbtOYXBKDkVmbultxa3raxLfnQT8YcUewHyunzbpr/EPvInwUF1tuIN3HB+qlktwq05AvT7trQPaByA206yIehV5Wz46C09ELg9lk6/9QpLStldVi2+EBfaMw2B5231G+ZfGlCVhzLKrUd3dwiXdH8bmToCT4l9BxpkdG30Fxppx3VOZoHiTT2F1ohyfGs2udswfGsetdwjWSDPvU+2PZVsQhcYjlv80KvqbfMkkapvUlRFTh6iURLctDWJ9Y4kC7HdwQ7cTU2Q+j78gQMQcdU+G8eYum4U29mnDSgsFnaif4iWmNaMm+mki7WK4RHnnHm5BWvYyhgonHVGwR09G1RR3evjQQGPQrI5guGDMye5zJpXSNHjYoy7FFY8xp8h1Vom1dEW+1d3cXroL1jOXY3Zcj6rt3WezEcbmLIRp0xA3G/LqPzYkqKa7k00TvVPTQVvDJUPHpnSB++yWbZHG1XZw35bgsNiMjxtam4oim8THT4aCRtGZ4e2HVvffbeHvJ19bdulMJ5hChKCKzqfzmpcPDrxoMdkymccPB8OeyEcUsTmMM3ObdBJpmQ+W/k+WZfe1FpUEd+opu0oKpaxiP4JizzN3ch2+HmEhuVcm3B50ZJKkjEh1XULb2a7nB76DqnS6LZ2+o2ULBvM7IpUeLDZuF3kOMOMES7ibaBWQDUwRFRe3TsoKraYcuZ9Vq9sxQU3kKe5tHXXY1OJxzs/UAtBfovUXD5ruH2eE1HupXqM4erZtl5FhmNq4boohbNeLenh707qDkFtt9+LE4MuDen1wCNlcWLjlpfZZM3Y4zU0kLJ2i7t5iltH1LQd26vfmvyn+zJP4NaIUfJ/+BdHP7TtX9Eolr4Xk1gxqz9TLZfpbMa4Rbzc5jseQ4jbkhmU2KsmKGupc3TRNuvd6aCE6eImNZD00k380iRp2OSo0R+QWwBfckLJEVIvCKky4KJx79KCR6j5vYMqw67QLW2ww8/kMS2QHm3AIri6y+yTjzYgKKYju03JuoJjPYr8zq29EjipyJGF3FpkE7SM3SEU+NVoKNi8awu2LpqcnJ7jeJJ3W3+Vxxp2MoRJEZV3OG1s5qNMaKJarrtKg9M0Q5N0yGSWd9VRikISinsIwZpqIuKy5tUk9CLRLn+bYZ1SxbBIlvnT7PJgHeI8hx5puQst6dIkb0efcPRD1NfFw104JQeio8p2BY2ZN/kxmX40YDuktC5UYXBBOcYk4qbW92qpuXsoh5nvWU43O6NdQ5A3SGlyyK/nOgW3zDXmyipNjI2qx93M12tEXs9nHsole1tB5T1qvj1nyOVbI62eA83NtTjJC+2art8ZC6JD3oo0FEjW90MDxd965PwocPMpTMy7CoIbCumQBJIiEgFRJPaUdE17qCWvsW0N27qd5G8zsilMWiKzPvEhxh2ORKW5toSZANTBEVF7dOygwW6FJnuYNmk9tW5V8yO3x4DRdrVugsGwwnq5hIbpdy6pQdX6/fmgyT+Ja/pDdEQ5jbIUqXfcEzO4ATc/KL7zmGj7WrfGiqzCb9H72iuKqdu6iW51Ny+0ZHjcHL4lzcGXaZ7DJYDLcbVJEqPMJtRdYaLmK5oW9PEo7RThQWfE77Z8c6p9Ro9/ns285RwrhFOWYtC5GGOSETakqISNr4V0/ToKTj0ln6C4JETQZV2zRi5wIGqI6kFJbpq9y10JG0QF4omnZQW67sWN/qd1BavxKNmLGo/nzRdCFlN6kQr90icR9dBVcKhZp5npZcb9d3JMCVKkJaLS6yyJxoww3EYI3wEDcI2kRfF3UH3ByfG4nSnqTaZd2hx7rIud78vb3ZDQSHN6ogbGiJDLcqaJonGgjr/d5UrIMLgY68L83IcRZskaWwQuAyTr6NynFIV7WW2nddF1Qk9VBjyK1QrR026uWqCHLhwblbI8cPQDTsYR19eicaCatkSTMzzA8zuDZN3HLbpcJoAftNQAho3Aa9HBnx/CVB3e1X+zXY5rdtlhKO3SDhzhbVV5UhvgbZa/bDRDjeQ29sOtuQFcMpk4o3LtUSXEksusMo80wituhufE0XYQqWg8e1aJQeIO2WzTelF4QpEbGiO+R4sq5ECK07KUuWRqIg2CPFrs7OFBO9Vc/wAcvmDZ5bbeLAuNPQ7fFmtuNktxkqbRGDSCiKasa7V4lonHglBY8hZJjrP08ZJUUmrfdAVU7FUWASg4fi8WRf8Ao5PmyGyS2Yba5kSChJ4TuFwlm886P8XGMA9W6g9PxYzsrp+1GZTc8/aRbbH0kcbaifKtEOITMnsL/wBWGPYGpLbl8eBm2N2jUfNebCYOoKzrvRU27uyiXQM8aNnqF0taNUU25M4CVOKKow0Re2g1bTebTj/XDOFvsxmANygW2Xb3pLiNCTEZlWnkBSVEXQ9V9PBfXQQuU5NHew/DurUC0Fbo9luLhPw29Ny22YZRXj4C2mrioBDqn21BPYfZ5Fv6D3KVNT/vK92+43i4EqaKT05o3U1T0o2oCvwUFZyE0j9AsAuLor5O2SrLLnOImuxgF2kaonrJEoOlwM7sF16gDYbU0xcnGrZ55+9RnG3QaAnUAGFIULieu9EQ+zjpRCk4H+a/qP8A2nkH4NaJUfD3LdFf6Wy4uSfSW4E+zFcxlx5t5LcD7Co4+22yok2sdE/6VF/QoJXIbXKDqVO6ZC0S2jK71DyMk7AWIIG9PFe7xPRRQfgoIrqrj1yul86xSYUySA29uwPP25jbyZIIwBETyKKl8wLZGO1U9dB0DOMksGU5N03iY/MYuD7l1C6bWDE1biR2SJwnEFVVvt00LTiip3UEpA/8w90/+jTH9MWg6VRBQKBQKBQKBQKBQKCCvX44n3ifZWs2PYr5drQrIxFAoFAoFAoFBZYP4mz94n2KrXbVuzZDPUPRQKBQKBQKBQKBQKDTu13gWqGUqa5y20VBAUTcZmvYACnEiX0JXi++LYrLLhw3ZLt22FLm5RkVxVeQSWmIvsgCC5JJP1RluAPgFF09Na3Lrbp7PI3OLQY7O19ufqRxMPOLuemzHT+6KU+n6AmKfoVWnNfPPK1FtsbLbfJD9AZjX7xcZrPqSS6afI4ppSM98c8onHZO223yQ3o+RZTFVNJbU5tO0JTaCWn8Yzs/RBaz2a2+NvKr36HDdzTb1ftS0TqDF00uECTFNO02h8w18KE34/8AMq1ZrrJ28ink4XfHZmJ+r6eVKxMvxmUSA1cmEcXsbdLlH+wc2F+hVi3PZOyVW/R5bdts+fzJQwZfZIDRHGXRUSTtQhJNFrNE05YVpjmlXCtl3tnzUdtZ8BP3pEJBfbH7ld2iGid3HWrkZbL9v2bvqU5xXWbOWPrfnNvD3gjWx0T+7kqDYJ610IlX4qfYjbd5EfbnZb5UrZrP5FHHn3OfOkaK+9poiInYAJ3ClYMuXe5I5IhYxYt3lnbKSrCylAoIK6Ztj1vImlkebkp/9rRU5x6+hdvhH9cqVgyaiy3bK5h0GXJzUjpnkQa9Rrirm4LMnl/uSkIjqp6dEAg+LdVX4/l2L39Iinb5er9q1WS9wbzCSXEJdEJQdaNNHGzTtAx7lq7jyRfFYavPp7sV27c36yMJQKBQKBQc+6/fmgyT+Ja/pDdCEC0GZZfmWHhPx6XZIeKE5Ku8yWrfLelI1ygbiEJHzQUuO/0ejTiSsdnsl2Z6y5DeXYpha5VrhsR5a6bDcbJVMU9aUQ5BIxDNPodecdHDJUjJ3Lms+6ZEasqMphuSjzfJfMuY6SoiJy04JxXt4US7nZcynXDLpdgkWdyA2xAjXBiU84im4kjgTZNCOgK2e4FXeuqotEIzOsYevWd4O87bhn2iC7ciufNAXGQR2Gosq4J6pxc004dtBV7x0wnTn+qFrtlvC3Qr3CtQ2ZWwBlh1+K26ZiKDoKfObRJdO+iWMzzXOLhhdrmYxNsbGOT491vk2ZyxYV6CCo23FISInRMiXjpw/RoNaGnUXComUYrYselyp91ucmbjd8jCycJsJijosknVVGyZ07CFUX4OKhq3bGMuYzPJ/eWNv5Ncr7bo8Gw5AKM+Wil5TkyCNS2pGRXCU1UR1XTgnGgtWEZJfcdsHT7Gbhj77D1xB62THXnRAozkFlTAuWIucwXhbMk8SaIlBKdbbJdr3gEiBaopzJhSoZiw3opKLckDNePoFFWiIfGVY9c53VfEbi3FNy1RIdzZnSh9ltZDSCCEv6ruoOeJbeoUPplI6TDjMuTcVM4ca/Dy0tpQ3ZCu883d2okgFps26/HwolZHLfkPT/O5V2g2KbkFkulphwk93C2TrUq3hyWxNsiDa2YcVLu+Kgxw4HU293XBY2SQD8xbJTt6vN0VGBYa3C6MeGCNKO9wBMRLQfXqvFaDJlXT++5BO6pRAjKDd9h2hLQ+7ojbz0Jtw1FFXs0cQRVV7NaBhka+T8xsL0TDkxS2WiK/7+ekw4bZyZTjSNNtxngEndoEpFvBR3JqhehQsXVmyXa7fQ33dFOT5DKLbOmbNF5cZnmcx0tftR3JrRCNyXDLreuqd1cVg27RcsLkWb3gqfNjJflkuzhx3IBbqJVCTAzzIcDsfTGZi8yJJhuw4l1vD3K93pCgkmjjLqEquEQNj4dtBOyHMzwjLsydt2Ozb5GyUmplllwkbMWpfJ5ZtykIh2Ah8d2i8Ph4Bo3TGcltWTWLLsnx8sycdsKWu+sRI8Z9xqcjyPi8LBcsCTRVb3AnBEX08Q1ptgzxnGMTucmwE7Oh5It4esltZjNHGhoho00qMoy2RoKJ4l48eK0G1bchy+L1KvGVHgt6KHcYEaG0wgx+aJsEqkRfO7dF14caCo4hYrnJwrFebjjtzndPLrNi32yOAybjrM9VfMmmzXaato434F7V+Wgn8hxnML906z0oWN+6Y14etoY7jwRYsaWjUR9snnHuQiEqmu40Fw126LpwXiFyvuDtRuqmBXSxWVmLb4Pvb3tJiMtsgHOho2xzdiDrqSkg0HPsZ6W5cOM57MucF1J70e4W/GreSJuUJThPvOiOumrxKAoXboKp2UFnfwK4ZVfcJtN9s+zHMYtLMi4PSAH+UTSZBsYiLxLY3t3GnsrxRe6gsvRPHrjYMQkW+dDKCaXKa4xHJETRk3dW1RE+1UeyiJfeSWS7SermHXZiKbltgRbkEyUmmxsnmhRtC++VOFBUPrC49c5VzxmRZnRYnXtxzGZmntORZ+h8UT7Rvlmq+jWiYbWdY/Ot3UbHrp9F5GTYrbrSsCBb4otupFnI6u14mnVEdOUgBuLgnb2pQVu2Y31ALFmsHfxqTGfk5Ek+Xc1NoobUUZISVMTQkI+zRE28dPTwoOg5Fidyu/UqY4rBDap2JS7SU1URWxfkShVAX17NSoKXiVjydr6I45HwwbNcrHLZPI8ifiQnGHosTXVI8gkMyN9UFd4ohivf2rQXz3Jdv8dvfvlT90fRfyPneHL8z7w5vK++2eKiHJ7piOaHZM5sK4hJn5Tepz8hMnPlclyCLgOtg28Zb9yi3tBkfSmvZpRLsWP5lcH8mg4xJsr0BtyyDdBlyHBQ0Nt1tlyMTIoSIQc1FUuYvo0ohcqBQKBQKBQKBQKBQKBQKBQKBQKBQKBQKBQKBQKBQKBQKBQKBQKBQKBQKBQKBQKBQKBQVHqP+L49/b9t/DUFuoFAoFAoFAoIu/ZTjmPMtPXy5R7a0+SgyclwW0IkTVUFS7eFBy7q311tNrsVvfwy/wBvl3Fy5MNTG2ybkKkRQcJxVHVdE3CCKXromix5V1mwSNjF4k2fJba7dmIUly3NC+24pSAaImRQNfFqaJw76Io0OnfWzFJ+F2qXk+R26PfnWy880brbJIYuEKKrevhVRRFomiL6e9dbTOvmXMZLf7exb4dyNvH3TJtnmRN7giolqnMTaALu9dChceutpb6uWu1xb/bzwt62m5Olbm1AJe57anP18K6A34de+hQ6tddbTa7Hbn8Mv9vl3A7kw3MaAm5H8kUHCcVR18KbhBFKhRY8q6zYJGxe8SbPk1uduzMGS5bmxfbcUpINErIoGvi1NE4d9EUaHTvrZik/C7VLyfI7dHvzrZeeaN1tkkMXCFFVvXwqooi0TRF9PeutpnXzLmMlv9vYt8O5G3j7pk2zzIm9wRUS1TmJtAF3euhRjmdeLaHV+DamL7AXCXIBHKl7m1BJWjhJq/rwXwiO3XvoUffVPrparbEspYhkECS8/cmW7lyybfUYioqmqpx2p2alQon8y60YTDxO7yrFkluevLMV07e0Lzbik+grsRA18XHuoUYcC61YfMw60ysiyS3M3t1hCntm620SO6qi6toqbfgoUQ3TXrparhLyUcqyCBGZjXJxuy7ybZQoiKqCorw3pwTxUKL5G6q9NpUlqNHyW3OyHzFtloJDakRmu0RFEXiqqulELVQKBQKDBJgwZRMnJjtPnGNHY5OgJq24nYYKSLtJPSlB+Srdb5ZsHLitSDjGjsYnQE1bcTsMFJF2knpSgi0wXCU85/8Am/bf+8NPPp5RjR/Qt6c1Nnj8SbuPfxoK1aelNtXLMpuuQW623ODdpMV+1MvMi+TKMMco9wut7Q1XTTaq8KC3XbF8avEdiNdrVDuEeMqLHZlMNvA2qaJ4BMSQeCacO6gDi+MiTxjaIQlIVopBJHaRXCjoqMqa7fErSL4NfZ7qDcODBOY3NOO0UxoVbakqAq6IF7QiapuRF701oDEGCw+/IYjtNSJSiUl4AETdUU0FXCRNS0TgmtBhbsdkbgu29u3xggPqpPRBZbRk1L2lJtE2rrpx1Sgyt223NyhltxWQlgykYJAtijiMIu5GkNE3bN3Hb2UH7FgwYnO8pHaj+YdJ+RygEOY6em9w9qJuMtOJLxWgNwYLUt6Y3HaCXIQRfkCAo44gJoKGaJuLb3a0GjLxTF5ltS1y7RCftqGrgwnI7RMo4uqqaNqO1C8S+JE1oM0KwWGBJ81BtsWLJ5Ixuewy22fIb9hrcIouwdOA9iUFfjdNLEuWZDkNzYi3Qr4cQmo8mK2axkix0YVBM1PdzNu72R09dB9WvpzZ7bltxvkRuOzCuMBqA7aWowNtfNuEZOEortLeh7VTZ3dtBM2bFcYsZOFZbRCthPcHShx2mFNNddCVsR1oNhqyWZlphpqBGbajOK/GbBoBFt1ddXARE0El3L4k48aCHye2ZS1AcHB27XCuMx4jnyJrbgpoYKivDyBXe8hbV8fBe+gzYLicXEsStuPRj5oQWtrj2mnMdMlN1zTjpuMlWg3b1jePX1ptq9WyLc2mSUmQlstvoBL2qPMQtNfVQfMzFsZm2pu0zLTDkWtnTkwXGGiYDRFRFBtR2jpqumiUHymJYqO/SzQU5jARXNIzPijtqigyvh4tiooqD2JpQZrbj9htZmdstsWCbqILhRmG2VJE4ohKAjrQYWMSxWPdzvTFnhNXdxVU7iEdoZCqSKhKrqDv1JF4rrxoKnY+lNtTIsmueSW623Zq63BJtsR5kZBshy0AkLnN6CSqnYKqlBcrjj1gufK95W2LN5CKLPmGG3diLpqg7xLTs7qDT+guEf8Ay9bP5nH/AHFBkn4fidxaisz7LBlswU0hNvRmnBZThwaQhVATgnBKDL9Gcb5E2P7qh+XuRb7iz5drZIL7p4duji/fa0GSz2Ky2WJ5OzwI9uibt6sRWgZBSVERSUQQUUl07aDPEt8CFH8tDjNRo2pLyGQFsNSXUl2iiJxVeNBHW7DcRtjsh23WSBCdlioSjjxmWlcAvaA1EU3Cvei8KDdSz2hIbMJIMdIcchOPG5QcpsgXcJAGm0VFeKKiUGeTGjSo7keS0D8d0VB1lwUMCFeCiQlqiovroMTlrtjgRgciMmEIhOGJNgqMkCaCTSKngUU4JtoNG54fid1nNz7nZYM6c1ojcqTGaddFB4joZipcO6g2bvYrJeofkrvAj3CJqhJHlNA8CEiKiEgmioiprwWgxMYtjDCwlYtEJpbbuS3KEdofL8xdT5Gg/N7l7dumtBuLBglNGcsdpZoArQylAeajarqoIem7brx01oNGJieLw7o5dolnhR7o7rzZzUdoHy3a7tXBFCXdrx48aCVoMEe3wIz778aM0y/KJDlOtgIG6ScEJwkRFJU9dAmQYM1pGpkdqS0JC4LbwC4KGK6iSISKmqL2LQR+X4/9IsXuti5/lfecZyN5nZzOXzBUd2zcG7T0bkoIv/DPD/cPuz3Rb+f5Xy3nfJMb9/L2c3TTXXXxe18dBu4biMHGrHbreCNSJkKGzCduSMi068DA6Du0Uy09A7l0oJArDYzt71tO3Rit0hSKRCVltWXFNdxKbem0tV4rqlBig4vjUC2HaoVqhxrY7qrsFphsGTVdEVTbQdpKuiaqqUGyVptZNxWihsK1BUShArYKLCtptBWk00DanBNvZQZJkKHNjHFmMNyYzqaOMPALjZIi6+ISRUXilB8HbLaflt8RkvJKiw9zYLyVRNqK1qng4cPDQaK4hia3j30tlgreN2/3j5ZrzG77rm7d+71660H1eMUxe9utO3mzwrk6ymjLkuO0+QJrroKuCSomtBsJY7IkyPOS3xkmw2vLxJXJb5rTP8G2em4A/UoulB+ybJZpJvnJgRnzlALUknGgNXWwXUQcUkXcKL2ItBkK3W8ijEUVoih8YaqAqrPh2/N8PB4eHh7qCOdwvDnnTeesNucdcJTccOIwRERLqpEqhqqqtBHYH0+tmKWG3W4kYnzbb5lGLmscGnRCTIdfUA4uEApzlHgXH46CcdsVkealNPW+M41OJHJrZstkLxiqKJOoqaGqKiaKVBlK2W0ziuHEZI4WvkzVsVVnUdq8pdPB4eHh7qCNxvF49kfvEkHEdkXqe7cJBC2LQipiLYAgDw8LbY7iXiZakvbpQbN6xnHL6LQXq1RLmLCqTKTGG39irprt5glpromunbQZZ9jstwtyWyfb40u3IgokJ9oHGUQPYRGyRR8Pdw4UGtHxDE47UNliywWmreavQACMyiMOFpuNpEHwEunEh40G+5Bguy2Zjkdo5cdCFiQQCrjaGmhIBqm4d3fpQYGbDY2be5bWbdFatzuquwgZbFktdNdzaJtXXT0UG622DYC22KA2CIIAKaIiJwRERKCJDDsSC7reQssEbupb1uCRmUkbvuubt37vXrrQSD8GC++xIfjtOyIqkUZ4wEjaUk0JWyVNR1TgulBp3rF8avqNJerTDufIXVnzbDb+zVUVdvMEtNdOOnbQVbqFh2V5Ow1jUF+3wMMkNsBc12u+fQWXd5NRxH5gQIAAUVeI8e3hQXdYsZYvlFaAoyhylZJEUFb027VFeCppw0oPj3bbvIe7vKs+79nK8nyx5PL002cvTbt07tKDWsuN49YmnWrLbItsaeLe8ERlthDLjxJG0HXTXh6KDYZtdsZjvx2YjLceSRnJZBsBBwneDhGKJoSn9tr20Grb8Yxq3SPM2+0wocjRR50eO00e1e1NwCi6LQVnG8Qyg80fy7LX4Lk5mItutMS2i7ymmCc5jjpk941cNdE4cEThxoLk3b4DciTJbjNBImIKS3hAUN5Gx2hzCRNT2iuia9iUGhaMRxWyyHZFns0G3SH00ediR2mTJPQpNiK6cOyg30gwRmlOSO0k0wRopSAPNVtF1QFPTdt146a0GegUCgUCgUCgUCgUCggr1+OJ94n2VrNj2K+Xa0KyMRQKBQKBQKBQWWD+Js/eJ9iq121bs2Qz1D0UCgUCgUCgUCgUGjerxDtFudnSl+bb4CCe0ZrwEBTvVVrHlyRZFZZsGC7LdFsOdm5NuM1bpc11kkipHjouoR21+0D9V90XfWly5Zvmsuisx247d23Z52asSSgUCgUHw6yy6O10BcH7kkRU/RoRMwwtW9mOW+GbsI+3dFcNn/NBUH9CvduS63ZKbp3u1ET18qQj33KomnKuASwTsbmNCS6fxjXKL5dasW6y+PCq36PDdzU6p9dUpHz2W3ok+1EqJ2uw3BdT4djnKJPi1qzbr454Vb+F/du8v0lJxM5xmQSAcxIjq/8ARyxKOuvwuIIr8S1Yt1Nl3Oq36DNb+7Xq5Wxccsx63onmJzauEmoMtLzXC9GgN7i4+mvV+ay3bLxi0eW/ZbPmVyb1CuD2o2uAjId0iavH4mW11+U0qnfr/uw2OLhMfv3eT1/sV+bJudx195znZQr/ANAi8pn/AEbe1F/Xa1Tv1F922WyxYMePs2xHna5uQobSIStx2k7E4CnxJWFm5ZYPeDzvCJGNxO51z5pv4ePiX4kqU7tNrZtUi/W559+NOGO5J285ttoTbVQRUHXmbl149qaVkx5rrNjFnw48lIuitFpsGdSkltwb6jQo+u2PPa1AFPuF0FVdqr3Ki6Vfways0uarV8NiLd7HXk5vUnDzXEwf5BXWOjmumm9NNfvvZ/Rqx8TjrSqjGgzUruymQMDBDAkICTUSRdUVF70VKzRNVWYptftSgoFBF5PjdsyWwy7HdBMoE0RB8Wy2EqCaGmhJ2cRSglKBQKDVYtdujz5VwZjNhOmoCS5KCnMcRodraEXboKdiUG1QKBQKBQaz1tgPT41wdjg5Nhg43FkEiKbYv7eYgKvZu5Y60GzQKBQKBQKBQKBQKBQKBQKDRttjtVtfnSIMdGXrk+sqcaKS8x5RQN66qunhFE4UG9QKBQKBQKCtB09xv6XrljovybsO5Y3PfccYjqYI2ZMMquwFMR4qiUFloFAoFAoFBqha7cFyduYRwS4PNAw7K0TmK02qkIbvuUUlXSg2qBQKBQKBQKBQKBQKBQKBQKBQKBQKBQKBQKBQKBQKBQKBQKBQKBQKBQKBQKBQKBQKBQVHqP8Ai+Pf2/bfw1BbqBQKBQKBQKDin1mfxTGfyuR+AqrrPy5dF3W+et6rvNLz7lFunOWVmYDBlFSc1HV7Tw85xtwhDX0qIKtU9DbNZnmo6bvbqLIx2WTP29+LqeCIuiqUuFquTkW6RQjOLJiRpJymtqoTYx2yV1TRfZ2IK661gwWT7yIpsluOLavFGivv3o3b7Ji3wzdbNKNSwQpg2i3CTBoUpvfGTaurgk4QIofdakKpw7696q2feT4Vbu9qLPgbZrH2Ine8HLM8viYLTa7jFn35JEc2/KTyiyVVOAPoTnzZKnDd4C+Ray6uyYtt8ENf3b1WO/Uajdnt370eGKzy/XD6l2e6DlkBViufP285jSbV1KOCvITqJ9ynLLj6E1pbju9xPJz1edRrMU8Xs+1H2bN2fa+1yfXDHlFunOWVmYDBlFSc1HV7Tw85xtwhDX0qIKtRobZrM81HvvbqLIx2WTP29+LqeCIuiqUuFquTkW6RQjOLJiRpJymtqoTYx2yV1TRfZ2IK661gwWT7yIpsluOLavFGivv3o3b7Ji3wzdbNKNTH4UwbRbgVg98pvfGHaurgk4QCoJ9tqQqPDvSveqtn3k+FW7vaiz4G2ax9iJ3vByzPL4mC02y4RLhfhkMG35WeUWQqpwB9Cc1bJezd4C+SsursmLbfBCh3b1OO/UajdntX70eGKzy/XD5kWq5Dl8XdGcRXIJSwTauqxxFxVd0+40FV19HGptsn3E8nhYsurxTxi2d6KRbu/wAXLyfW/cit096HBkNMGTBzm4wuonhV4xVRbRfutONedFZM1nwMverUY7YxWzP2ovi6ng6W/drZcDg3OOMdxX4jDxym9q7mhZReYpp9rt7F1rDp7J95EU2S2vGdVjjRX3b0Uvt+z4axyUY7Lb5zdstrRMGjktkDihtVVcFwlEFBE9rcqaJp31Opsn3k+F44Dqcc6K2d6KWR9rwU6WrY7ZcIy3Zx9gwbYnnFeNU8IvjuVW1VOG7QVrNrLJiLeprO7Gpx3ZM0RPLdfN0dXSmbX/xuz/2nA/pbVYdJ+ZH05my7zfIZP4f5rXtKt2+TFAoFBjekR2ERXnQaReCKZIOvy0Hy3NhOIStyGzQE3GomK7UTvXReFBjZu1qemFCZmsOTQBHDjA6BOoBJqhKCLuRF17dKDOj7K79HBXlfvnFPD3+L0UGGVdLZEiLMlS2Y8NO2S64AN8eHtkqDQZBlxSZbeF4CZd05TqEiiW7s2lroutB981pHEa3jzFTcgapu09OlBqx7zaJMx2DHnR3prH79FbdAnQ++BFUk+NKDZ57KiZI4O1tVRwtU0FUTVd3o0oDb7Di6NuCaqKEiCqL4V7F4d1AaeZdRVaMXEFdpKKouip3LpQa8y72mE80zMmsRnn10YaedBsjX0AJKil8VB9XC6Wy3Mo/cJbMNlVQUdkOA0KkvYm41RNaCMynMbJjdi99TjN6MZNtRWoo856Q68ujTTACvjM+7jQauJX7L7zJkyLtYFsNqEBSA3JeByY6Squ4nG2lIGhROG1V3a0E2zeLS/NcgMzY7s5lNXooOgToIi6eIEXcnxpQZXZsJk9jshts+3aZiK/Iq0Hy/cIEeIUyRJaZhgm45LhiLaJ2aqartoP1ufBdijLbktHENNQkCYq2qa6cDRdq8aDIzIYfFSZcB0UXRVAkJEX4qDWi3m0S5TsSLOjvy2P3+O06BuB9+AqpD8dBso+yoGaOCoNqqOFqmgqPbqvdp30BH2VMQRwVMh3iKKmqj90ieigA8yamgGJK2uhoiou1fQvooPhqbCePY1IbcPt2gYkvyItBmoNSVeLRElMxJU6PHlSP3iO66AOOd3gAlQi+Kg2iIQFTNUERTUiXgiInaqrQYBuVvIkEZTKkq6IiOCqqq/HQfA3i0lcFtozY63EU3FDR0FeQe3VW9d2nxUGwjzKqaIYqrf74iKmo9/i9FB8sy4r6qjLwOqnFUAkLT5FoP3zUbkq9zQ5KcFc3Jt7dO3s7aDDIu1qjSGI0iawzIlfizLjoCbn3gqqKXxUG1QY/NRuTz+aHI/hdybO3T2uzt4UGCfeLTb1aGfNjw1fXayj7oNKZegd6puX4KDbRUVNU7KDTkXm0RpjUGROjszX/3mK46Aun96CqhL8SUGSdcbfb46yZ8pqJHRdFefMWgRV7txqiUH2MqKbbTgvATb+nJNCRRPcmqbV146+qg++a0ritbx5iJuUNU3aenSg1mLxaX5rsFibHdnMfv8UHQJ0PvwRdw/GlBlKbCF3lFIbF3VE5amKFqvYmmutB8XC6Wy3Mo/cJbMNlVQUdkOA0KkvYm41RNaDKkiOoNmjobHtOUW5ND3Jqm1e/X1UH6r7KGQK4KGI7yFVTVB+6VPRQfhSYwtg4ToI24qIBqSIhKvZovfQfSOtKZghipt6cwUVNR1TVNU7taA0606CG0YuAvYQqhJw9aUGrNvNogONNTp0eI6+ujIPug2Rr+pQlRV+KgzOzYbJ7Hn22z012mYiunwKtB8+8IGzf5lrYmupbx08Kalx17k4rQfkS522ZE85ElsyIi66SGnBNvh2+MVUeFBmKQwKApOAiOqiN6kiblXs2+mgI8yW9EMV5fBzRU8Pfx9FBgl3W2Q4nnJcxiNE7PMOuADfHs8ZKg0H0lxt6stvpKZVl5NzLqODtNPSJa6L8VB+jOgmJmEhohbFScJDFUEU7VJdeCUHzAudtuDCyIEtmZHRVFXmHAdDVO1NwKqcKD9G428yQAlNERLoIoYqqqvYiJrQZgdaMiEDEiBdDRFRVRfQvooHNaRxGt48xU3IGqbtPTpQfgvMlv2mK8tVRzRUXaqdqL6KDBAu1ruIuFb5jEwWi2urHcB1BL0FsVdF4UH2NwgGaAMlojVdEFDFVVfRprQY/fFp94e7fOx/eOm7yfNDnbe3Xl67tPioNtVREVVXRE4qq0GoF3tLkxIQTWDmEPMGMLoK6odu5ARd2nr0oP2XdbZDeZZlzGI70ktsdp1wAJwvQAkqKS/BQfs+6Wy3Ni7cJbMNsyQAN9wGhUl7BRTVNVoMwyGCIRFwFIx3gKEiqQ/dJ6UoPlyVFbUkceAFBEI0IkTRFXRFXVfTQfjU2E8exqQ24fbtAxJfkRaD7R9hWucjgqzprzEVNuid+vZQYhuVvIkEZTKkq6IiOCqqq/HQfA3i0ncCtwzY5XAE3FDR0FeRNNdVb13dnqoPtblbkVUWUyipwVFcH9Ogxyb1Z4rzLEqfHYfk6eXaddADc17NgkqKXxUG5QKBQKBQKBQKBQKBQKBQQV6/HE+8T7K1mx7FfLtaFZGIoFAoFAoFAoLLB/E2fvE+xVa7at2bIZ6h6KBQKBQKBQKBQKDnORXBbxfzRF1t9qJWmE7jkdjh/rPZT161qNZl3rqc0Oh0WH3eOv713m5mGqawUCgUCgUCgUCgUH4QAYqJihCvaipqlBpri0WQKvsNowRKqaskrarp6k8K/HWa3FMxV7+K3ZpLRkwLxb0IwLzIAiqrJptNUT7kh8JfJWO6yjNbltuY2EnTWgeKQLLLiIogwmpaL6TL/IlQ9TSGwzb4bC8wQRXO941Uz/AGRarRE3TL4K6RlNW2EKU6naDAqenwknhT41qDd6eR9DHvMjtRuE2vp+dc+RNBT5aPM32x4WZuww9d0kjln2/Or4dfvE0H5Uo8Tmu5uRvDHji2rQtALSpooIKIOnwdlGOspzp5IdZeuFo3KUWNy34qKuuwHtyKCepCFdK2ehvmaw1nFLI+zfzzySulbBqBVREVVXRE4qq0Hy2606CONGJgvYYqiounDtSg0cgvcKw2OdeZqGsO3snIfRtEI9jabl2oqpqvx0FPsXWvF7vdLZBSDc4DN71Sz3KbF5MSUYprsac3kW70aiiL3dqaij9vnWrFbPdpsF6HcZEO1vtRrteo8dHIER13TQHnd6F4dU3bQXTs7aFG3kfVazWTIfcCWu7Xa4pGCaQWqIsxEZcJQEl2FqnEfRpQb+LZ9aMjuVwtkeNMg3G2NxnpcOezyHRCW3zG/DuJeCcCRexeFBBSet+KtRor8eFc56Tpsu3wWocZH3H3IW3mm0AnuIPFwVPQvChRsW/rLiMm1Xy5zGp1oZx1WhubVxjqw8JPovKFGtSNSLhomnelB9451Zst8yCPYUtV3tk+WwcmOlzhrFE2m9NxCpFqXb3JQQ8H6w2FzI0aeEC7NWWQ+MVy9OxEGEw8ZbUB51HFVO5dRRUTVO+iaLzEya2y8kuGPNI55+2MsSJKkKI3sk7tm0tdVXwLrwohX3eruJtYueRKkoo3njtUaIDSFKkTBNQ5TDaF4iJUXTilBu4j1EtOS3CdaxhTrTd7eIOSLZdGUYf5TnAXQQTcEgVeGqF/koPrNOoNpxJ62sTIc6fKuxutwotuY8y6ZMihGmxCEvZLXhrQRdu6x45MjX55233S3uY5GGZcos6L5d9GjEiHY2ZaqqoGvHSgx2HrVjF4utsgDAucBm97ks9ymxkZiSiFNVBpzeRbvRqKa93amooXzrPjtquVzhhbbrcmLIqDeblAio9EiEqakjrimC6gPEtorpQo3cg6p2CznaAZiXC9FfI5TLcNpjLLI2AQCVzaKiWmjiL2UHyPV3Djw5/KhOR5ONI8i9CVlRmpN1QfK8glRebqSeHX46DBD6v2iVFuKhZL0NztRshMsSwlO4CEhFVt1GWzPc2untIXDv7UoNa09cMdubE+UzZr23CtjUp2dMegqDDawmideaNzeoi7oOiAqouuiUTQsvXHFLrOtLAwbpDh3w+RarrLjI1Dff0T5kHEMi3bvB7Oil2L30KJsupGNBHyWS8TrLOKGrd0MxREUkDeiNeLx7uxOzVeFEIqT1oxhqyWC7swrlNbyRXktcSJGR6SSx10NFaE9fXw14UKNhjq/iDmL3TIXPNRmbM6ka42+QwTc1p8yQQaVguO8yJETj9haDDB6wWmUNzaKxXuNdbW0zJcsjsLWc6w+4LYusstG5vESLxcdU4+igw2XrXYrxMkRo1jvraQydCdIegEDMdxhtXDB89yo2eg+yXeqUKLfjOQwMjsMK+W9DSFPbR1hHUQT2qqp4kRS07PTQfGV5NbcXx6ZfrkjiwYIibyMihOaEYgm0VUUXiSd9BWLV1iss++WyzO2W92yTdyMIDtxglFacVsFcLQzLjoKdyLQYrv1uxe2zZ7SwLpMttpkJEut8iRUdgRntUQxcc3ofzaroW0F0omiWunU/FrblVlxp83Tm35oXrfIbESjkDikIbnNye0o8NEXtSiH3L6kY5Gz+Fgp84r3OZV9tQBFZEUbcd2me5FQtjKrpt70oIj/GzE/fKwPKXH3eM/3UuQeXT3Z5zXbyudv3e14d2zT16caFFkg5jaJt9v8AZGUd85jYxjuKkKICpLZV9vlrr4vAPHVE40EefU3HBxiy5IoyPd9+ksRIKbB5iOSSUW+YO7QU1HjxWg0Mn6x43j92nW1yDcrgtqBty8y4EZHo8IXkQg8wamCp4V3eFC4UE61m1jeyWFj7BG7LuFv96xXgFFYKNvQEXfrrquuqcOygipvVjF4dtvVwdCTyLDcRtM5BbFSWQRACK2m/xBq4nHh8FBuzuoeOw86t2EOE6d8uTJyGRAUJoAAHHPnD3Ioqoslomno9NBCj1sxQrwMJIlxW3HO91BkPl092LM128tHt+/2/Du2bde/TjQouGQXuFYbHOvM1DWHb2TkPo2iEextNy7UVU1X46Cv3zqrillaxs5hP78pJpLW02AkejyBoTiKSbRTmii9tBO5NkMDHLDNvlwQ1hQG1dfRpEI9qKieFFUde300FStvWixTbra7a5Zb3bjvLiNW+RPglHYcJR3ptcMtF8PHhrQo1p3XnFYsm7tDa7vLasMp2JeZkaILjEYmnOWrjh8xPApIummpaIqqiUTRN5F1Ox+zhaEYZl3qXfW+fa4NqZR991jYhq9tImxFtBJF1Ik/QWiGqnWHEvoXcssMJbUWzvDFulvcZQJsd8nQa5bjKlpqhOp2Fp8lBs4x1PsN/u71m8pcLRdmWPN+Ru0U4bpx0LaroIeqKKFwoImH10xOVIikkG6M2WbK8lDyN6KgW115SUB2vb96CRoqakCJ6aJomct6kWvGrvEtDttudzuExg5LTFrirLNGmyQCIhEkJNFVO6iGtbureLz7TYrmy3LCPkFwW1wQcaEXBkIRCvNHf4R1bXjxoPqd1WxyPkl2xtiPOuN4ssQZsuNBj88lAjaDY2IluM08wKqiJwTXjwoNGx9abJebm5botivzbsdxWprj1vIG4xoKnpILcvK4J9tQoteKZNbcox6HfrajiQZwkbKPCguaCZAu4UUkTiK99B95NkMDHLDNvlwQ1hQG1dfRpEI9qKieFFUde300Fdxnqzjt+vMez+TuVpuExkpEBq6RDi+ZbBNxEwRKqHoPH4KCLunXjGbad0V2z3t6HZ5T0KfcmIKnDB5hzlGnP37E8Wnbp2pRNEpkvVezWO4Dbm7ZdLxMSGlxks2uOL6x4xKqCb25xtB10XRE1WiGaP1SxV9/HgEnxi5O1vtM829sc3E1/k5mq6g9w9lU49y0Hw/1YxKPZL3eHzeai2K5PWaSCgiuuzGFFFbjghLzNymm3s79dESgkrRmtsud/fsIR5Ma5xYbE+QzIAR2NyfZBVEi8afbJ3UEXa+rWL3GbaojISm1vEuZAiPONiLfmICaugZIa7d32nDxUGTJuqmM47OukKaEl1yzwW7lPNhsTAGnnkYANVIfnFUkLb9zx1oPnJ+qVnsV89xM2253y7gx5qTDtEdJBsMqugm7uNsR3dya69npSgncWyiz5RYo17tDquwZSLsUhUDEgJRMDFeIkJIqL+lQalkzmxXeLepLCuMBj8qRCuYyBQCbcipucJNFJFDTihd9BzHLeuTs6RZLfjL71pC7QiuTsw4BT5qM80mmm48RtTBTPlE4qmu1A0XtXSiaLXjea4jY+my5K5kEy/W/mET8+VuclOSnDQfLgwqDyl3aCLSIgonHs8VEJTFuptov95csbtvuNjvIMJLbt93jpHddYVdquNbTcEkEuCprr6uC0Fft/1hcLmsRZwwbqzZpL4xDvT0VBhMPmqogPO8xdO5dRRUTVNVomi2O9QMbYut+tsp04x45HZl3OQ6KIyLT4KYqJIqqS6J2advZRDTxjqdYsgukS2MRZsKTPgLdYSTWhaR2KjvK3DoZ8VXxIi6Lt49lBK2PLbXerverZCF1XbE8EaY8YojROmG9QbJFVSUE9rVEoILKOrVhsF6kWdLfcrvMgx0l3NLZHF8YjJcUJ9SNvbqPi0TVdONBa7Nd7febVEutudR+DOaF+M6iKm4DTVOC8UX0ovZQblAoFAoFAoFAoFBUeo/4vj39v238NQW6gUCgUCgUCg4p9Zn8Uxn8rkfgKq6z8uXRd1vnreq7zS5/ieaWS2WR6y36wtXy3+cG5RW3D2cuULfKQuInr4U09XHt1qjp9V7uKTDrOOd3p1mSMlt27NKTV8WfPPK5Xdb3cLe1PjXtuTGuVvUlACYlkhGAloX3KJxTinw615x6ndvm6m1n1vAIy6SzBbdSceyenr8viYr3mMWRfrTPstratUGxIylst4qpgnIfWQimqbfaMl10/9NMup3r4uiNhw3gMYNNfhuurOTbMc3JTkbmYZzZLzAei2iwNWd24S0uN3kA5zDfkIhpqvhDvdJdfsd/vUavftpEK3Be7l2kzTkuv3uSkUjztkepFpWwx2XceYcyOHbFssS9qa7giK2TfANvtIBr9t2qq+qvUa37FKctGC/upXVe93/8Ab3t6lOXbWn7WniWa2S2WR6y36wtXy3+cG5RQcPZy5Qto0hLqJoqbU09XHt1rxp9V7uKTCzxvu7Osyxktu3ZpSasVmzvymV3W9z7e3Oi3xuVHuVvUlECYmEhuAJaF9yicU4p8tecep3b5uptZ9bwGMukswW3UnHSk9PW+L3mUaTf7TcLPa2rVBsSMjbLeKqQCjDyvpvVEH2jLjp/6aZdTvXxdEbDh3AYwaW/DddWclazHNyU5G3mOdWW8292LaLA1ZznzPeN3fE+Yb8nQ01VdocPnSVfX6O/3qNXv20iFbgvdydJmnJdfvclIp6WyPUe0pYWWSx5gskjW33NHvan4hictWvY267thKntdvHs4V6jW/YpTlowXd1K6r3u//tzdvUpy7a0/a08QzWyWq0Hab3YWr3ECYlzh7z2E1KFtG0L2T7gT4PXXnT6r3cUmFnjfd27WZYyW3bs0pNWGz5wEbKbrerlbWrjFvbcli5W8lUQJqUaOGIqqH2KKdvd8teMep3b5umNrPruAxm0lmC26k46UmefrfN8zNiVkNpuNptrdsg2JGAtlvFVMRGM8rw7l0H2jXu7vlpl1O9fF0RsOHcBjBpb8N11ZyVrMc3JTkbeX5zZbvazgWawNWVJkz3jdHGz3k9J2kOvAQRE+cVV/yd/vUavftpEK/Be7k6TNOS6/e5KRT0qpa/8Ajdn/ALTgf0tqsek/Mj6cy53m+Qyfw/zWvaVbt8mKBQKDlnWW2wLlk3T6BcI4SoUi7uA/HdFCAx5C8CFe2iYVS7WKzWPJuqcCzwmYEIcPM0jxwRsEImHdy7U9NBpy8TsWMdNem+V2eKEa/hLtLz01vwvyRnNor7Dh8VMVQtERewU0ThwoPi53CW9d8+xG2uKFyym+pFIx7WoLMVHZz3o4Mps/XUEzgGGWu7dKMQv1xt72QJZYkrymOJySYfdekkKuED20CMRThuLT46CqiSROlkImGj5rOdNujjoqXNt681VC3fPbPEOmuvZqXb20F0G/y7j1ral3S3S8aFjF5aEcsmFMWxkISvirJvCiDx7fRQU+Azj8S7dO5OJ2GRDtg3luMOWzBbYlXLnIaOJsH502yHXxmiehE7aD4fvLkzMLvhFyF+FiV4zKV75ujaKgPm4235eBzNU2I4bHzmnHRU7ONBb8vvi4rn+QBZ2RC4P2C22rH4baIKLKkSnWY4AKaJoHtaJ3DQSf1brStmx3KbQrqvrbcmnxFeXtPkNMN7l++260Ja/WLC7RDtWS5E7YXsoud4jq0D7iNmNrbYZ2g41w5gAJfOFy0UlXXXhQaE8cOkHhbUtl/qBfwsDYW6ztg2cRwDQRO4PlIQRa3KGzc5x9Kbk1oKXaLa7esPwLHJzjkaEWUzo7kdlxdW22lMlaBxNC4bzFCT00FtusVvptl+S2zFFOHapeJTLu1b0M3AYnRVIAeb3kSpqieLj9hKDQvGJ2HHujmIZlaorcbJIp2q5HdBTSQ+5NUFfB532jAucvAteFBchxPGch6z5SF9tka5BHttsVgZLYuICnzUJR3Jw10Sg5pbXykYt0dssi0vX22SPesuTZmuWnmnIu9Wk+dJtska3KZCS6KnyUGxk1puls6aZtEesrtosb15t8q0Wh42DJsX3m+c0gtOOCA7gTaOunGgnMYYtNu6l34vdrvT62rjjpPQDUUJ5BcVXJzaNc2OPlwTsQlXv09qgiLM1Y4mU9NpGK48/a7V5s4reSShaYlXQXGFQyJsPGQEniQ3NO3QUSgkQyK7RML6p21jHps6I/dMjRy6slHSOyjiGJKaG6DvzaeItoLw7NaD9mZOzi+S45fHA5hQ8CbWOwmqq6+brYMtppx8bhCNBCQMUymL086lWgHykXhmXCl3ld6ATu5huVOBHNUT7Y+P2yJp30Ex0/nYXP6u41LxLH5Fhtztnll/KI3lvMLqmhgaEaPInYpIS0HoWiHnbqlGxOUefOW6zSMmvqNodzvL4tBGtCx2UQW2Hz0NTFBReW2iqvYq9tEu14w03dcEtLVyFJjc+1xxmi940dF6OKOIevtb9y660Q5pg2B4SPV7qAyVlhJGsxWV22ArQIMYjiE6ZNcPBqYoS6d9EqTc0xkWcdnYnaJMlpvKWFkZ7KRtl6W89JNTbaJNHnm/td2iCm30qtAy/IZkXqHmlgNXoGPXy7WuNkV8aTXy8U4+3la/a87VUIu4UXgutBeep8G3YJcsTvOHQ1byIXBtUeyxR4T7eA7nWnET+C0RUc4qhKmuvcHOelNxbyeVi2I5Aw7DxVJNwnRW3B0audxaeV4WHC4Jy2Qd129hFwXu0Cau1ucyW7dS1cxSTf7qst23Wq7AUZAgLFZQY6ATzrZt6HoZ7E4pQd8xBbmuJ2Rbrr70WBF8/qqEvmOSPN1IVJF8evFFoh5l+kF0/5WPc/uCZ5D+vN0fyv/F+Z7PM53tfN+x7Xq40S6H1LjYnMy3IWwsr+XZN7qBl2K4LSQ7SyjZuA4r7iJyjPcribdxL3aUF56MSH5HSvGXH3Ccc8i2O8l1XQNRFNV9AoiURLmdkxDH8p6d55k96iNzL/ACZd1dZuLiavxvJivlgZPtAW9icE01TguqUSz40Dec5thcLKGxukOLhjV48rITmNOTXpAxjddbLUTJQTXinbQfmZY9GwuPicOzuuXiKxmSyoNsYVtDjo4BH5FtSPb4C1VN6p7XGgw3jKrymc5veltsmx3GLhprHYlE0rokLy7HUVk3R7V4ce6g+b5iFhxXppg2UWWIEfIosm1POXNkUF+QsxEWQDxa6uA5vXwkvBOHZrQROdQYD936ouPYi7fZQOB5e8to3/ACBfIho4q7udo2vzioAqi6caC0XBcQmyMPamRns/yNcdabhWgBA4hi4IIdxfOTtRlTIVHefFPud2lBUbPOmx+mnTN9Izsx+JlLgswGjFXFRt1/ay2ThCPqTVUSgssq7Trp1BzaTNtUmzvJhbweUlk0TiihmqHqybo6Lr6aCjXu4TL7ieGR4zmlnxNqzDMVOxy4zyBRD18qOOq6dilpQXK/Xaaz1E6mWG1nsvWUP4/aIJJ2ti9Ac8w/6dGmEMtU7F0oLl9XFkWOlUFkVVRalTQRV7VQZTiUJRGL4dj2cZP1Dm5NDauMgLkdnhm8KGsaNHaRB5Cr+9lqeu4dF1+GgpF5ttrvP1WWMquUNmTkUeOzEZurgIUgWWLqkYBRxfF+9eH46C39Sen2Ht5h08sUS2R4Nqm3GY7Mix20bbd5bDZKJoOmu9G0FfVQROVW2Djl76m2GzNhEs83GEuhW9lEBhqQmrJK22nhDcPFdET7FBB3i5TL9eunEqO4vuPGrpjtnRE9l24SmxkSVRU/gQZbBdexVWg6HiP4/1d/LHf6GtBVrQmIuYZ01bu0GTkV3bgvlacUYbbdZkE54SfkC7o2ItIPAjLROPBeNB+4PjNnunS/OgvdmjI/YLpfW7XCc2yEt6+XbcJlhzTsBxPaTt01oNO8WOzWroXij9ttQDKyN20xL0sQQakTGXNXTaJzUOLhAicV/QoLXhdmuFvzy+yIGMvYtjU+xfPQHSjIJTo7m0HAajuOaIrJlx07ddaCoY9iePw+mvTC+NWyOze5ORWtH7gLYo+YHMcVEI04qiiI0FisGbSMWyzqRMKwz7rbmroj8yXBRkkYAGE3KYOONmug+Lwp2UG1esq3dZMfvtjt0i/MTsYN2OzDVoHFaek70cXnm0KInDVNdaCmTLpPkYfmzJMvW1b9mjUGeyZCjrLMjlq6Bm2pins7S2qqcaC/XfHbHh3VzA3MahM2tq8N3C33KLFFGgfaaYF1ojEU8SgfFSXivDjQaPRHEsUXp+3kz1miyL5Fkz32ZxsiT+9iQ4reh8F1TaiJxoSq7OJWWR9XZzNHGRXMC33hcgVEWZ5oJi6KjvtIm0du3s79NaDus6W5MwSRMcREck2s3jROzc5HUl0+WiHAXMTsVj+r5Ys0t0UGsogvxLi1cg4SXXDlI1ylPRSUEbLRA7OHZ6SUjfYRZLlvUgJeKyMllooWy1zAKPst6Nx1UFbV91sm1VwuYSgnp9K0FqPDPMYtacpyewyctv0SzM20sfMmHQFxNebIHcqjzT08Riql9ymtBU8baCx4j0xzJmWMsLXPetd0cHf8xFubptqyfMRD0iGqDx7+zhpQYc9a974F1XzI9CGdcIdqtx/wD4rbJkdpSD0C45qvwpQXVMWxzHuu2OM2O2x7a0/aJxvBGbFtCJCREUkHt4UEF0vzy227phjVjyXHpv0fuW+3+93AZegOFIfcQRcEXCcECVdviCgksGwPCR6vdQGSssJI1mKyu2wFaBBjEcQnTJrh4NTFCXTvoKRPHGW4+NzsSs0l9hvKI5O55MFtl6Y6/JNTbaXg883x27lRBTb2arQXa/9P8ACC63WCAtjhLCm2ydJlx+SGx14TTRwx04kmvbQQPUm14a4ucxrJYncivEaCHnZ7gshDsjUON4G47zmhIQgG7ltIqqvBV7dA7fhbrr2HWF501cdct0Q3DJdSIiYBVVVXvVaITNAoFAoFAoFAoFAoFAoIK9fjifeJ9lazY9ivl2tCsjEUCgUCgUCgUFlg/ibP3ifYqtdtW7NkM9Q9FAoFAoFAoFAoIPML0drtJJHX/vCWvl4SegyTifwNjqVYNRl3La865otP7y/l7Mcs/TwqVFjtxo7bDfstppqvaq96r61XitaRvrprNWWoQUCgUCgUH4RCKakqInpWg/UVFTVF1T0pQKBQFXRFWhCXjt8tgA70RNfh762NsUiilfNZmWOeIrGJV7UVFFfXrpXjNH2XrDP2lNtse4uNutxlbZig+8LbxamSijip4QTanD4apNpffEUrto3gskYl3S3Dll6HV8GvqbHQflpVjnLPNyN9tttsEBsUAE7BFERE+JKhimX1QKDX862chIsUSmTF7IzCbz/XacBT1kqV6ssm6aQm6N2K3ckeFdMRx+RbGZEqaqe8JxCToCu4WwBNAbQu/TVVVfStbjTYPdxy7ZaPXaqMsxFvZt+lVgqyoqt1Qxi55TgV4sNrkpFnzmhFl0lIRXY4LhNko8UFwQUF9S0FX6AdN8mwXG58O/SGyemSUeZhsmrjbIiCCpbtE8Rr2onDRE79aJlY+r35r8p/syT+DWiHO8olW+ZgXSGPbXGzlvXWyHBQFTURjsqLxaIi+FtdENO5aJVgbRd3sP6jlOywbNYWL7cUvVs93NSnzM3QUTF0nmT1d1FA+DtoL7hY7esiDvJzTDoCcww5ZFo+nEgQj2qvem5dPTQaXWK9P4HmUbMoyKgXizzbO7tTVEmMgsiCSp3qTng+CgxNYz9Hbx0Zx4RRJcNJ7sttFTXmFE5sg19XNMqCNyC3WqcvWkbnKKHHjvW6UEltEUhejx0daQRVUQlNwUDTXjrQZ8Nl51O6qYbccvcilMnWGU/HajNE0TbZ7S0e1VU3rqirt007KCBt8+1/8AKA6xzW1fU3IxNJoprJK5q4Aadqny1Ek9XHuoc63RbJmkzqnfGbLkIWKVHs9pSc4cFubzi2OJ7Jm3s2ki9npoKbjCrEtGCyLg6hsMZnObkyyFAbV41IQJU1VB3GiqnooOnGbT/wBY1pIq7nImMEFwUF9nfMQmwPTv8SEiL3caD76kfnN6Z/llw/oiUFRzH+8PWb+wIX9FOgzZTLhTMK6OR7a82Ul272RyKLaIqo1GYUXiQfuWlUUNO6g28BmW+HhXU9qe4Db8W8Xpy5C6qa6Ot+Ay17UcQdBX7agrdjg39z/Cpi33cbBcFsM4xnPsBKRG1VokHluG2PiBU048KCIkDKTDm4bU8BuMDqO2tzyXaLrDshxC1nEzqLaCJEGreu3h28aDpuEWqZB6vXhLxkZX6/jZ2RlI3b24bDbKv7mtxNvO6udvhUE8K660ELi/5neqX5Zkn4EqDSyCVb5fRTpnFgkBzJE6yMwhAvEklodryoiar4SQkL0KtBE8l/IepGYYYAqtvdu5Xm+lp4SiQGA5TK9mqOyCDVO3RKDWtDNxfxXow1briFpmk7dOTcXGhfFpfEqqrRkAlqnDivfQb0PKJGKQ85iSQh5JkR323slfJQikF96cCkwbjQ+FvyvKXURLgq9tBb8Ni3KH11uMe7Xv33dVxxo5bqNtsA0SzdUYaaD2QEFEuKqvi1VeNB9YL+KdWP7ZuP8ARkoKlguSZlimH4HNS/xLnZrvLi2xcdWK23IZblGQ723wMjcINNfEKJQdI6/fmgyT+Ja/pDdEQjc0/v30o/jpn9CGiVbw+bbYvQHNY9wcAZcQ71HuYmSISynN4gK7uwj3AI8O2grl2s9zeasDoJ/3zY8AiXaEv2wPW+dGkCnYni5YKFBL4u+l66o4tmu1UHJLvelhqvb5KDbFix/0QMvjoKxbbLenOh5Fd8u8jZguBxpNnZtbMmUM4Z+qCDpPsGRqejmnDQdU7KDqWOyYzPVXq0jzoNqbNm27yQddLc52a0FQflxf8EemrfODmBeLUphuTUUR1zVVTXhQfiWu/wAi6dWC+lLdktjUl1y8RSgNTCehvRlVshJx1lR3M6iKInFe+gyWu1XqVmmDxMZvxW10MNbVi5yYIPG5HF1EFCjG7tBSHavtrpQQV3CZC6a9RhuctJsuPljPm5otIyjpA8xvNGhUkDXt2otBOWCHKk9VOn2YXBtW7jlsi+z0A/aahBABuCz+tZ8XwktBXLHZrsXRWCd5y1YdjbuXl37GzbWpEoJozyVG1fV9lwjUvnF70Fe9EoO9dXvzX5T/AGZJ/BrRDg7jTl+suN5m+KpGYu1hsFiEteEeH+Nup/HSkVOzXQKJdv63fmnyf8jL9sNEQrWXfj/SL8sa/oaUSi8PuNmj4p1kGY42hNXu+HLbIkFVZdb2Nov35CYj66DR6Wg5BzvBPefh83hAs25T4avpKV5RHXTxeXVKCDzxxJGPdbZccxct53CztNEHs89l9oZCIveqEqItBOz4t+hdRJsW63kcqvF0xa4M22ZFZCGsVAQj2Ky0TgrzCTwmpa68KDBkU63SPqoWxiGYFJks2+JDANN5TG5bfMANPt/mz1+Ogu71ziy+vzQNvN8mzWBwJrqkiID0qSKg1rr7WwN2nooOSBf4lk6W4NeHvnWrZlMmS60HEl5bkg0Hh3lpwoLj0ux+dZ+srTlz43u74m5dbyq8F83MuqGQ6d3LHa3+toLJ0+/vD1S/tNf6LQc/wLJsyxLp7hl1Zv0W4WadMbgFjJRQCQDciQ4JK3IEycM0VNyaiicaDrnW780+T/kZfthoiHPbA1drb1H6euX6+NZN52BLYtDLLLcUrcSxgMzUGyc5u9tOWpEqUS07o8Ejob1NltcY8rIbi8wfcTZTmtCRU4KlBP3S93m8ZPfbBa5kbG4NjtEV693pGAOfJF6PzBbbcc8ANgJaKSoqovZQVNqUNw6D4NhcJoH79kr6tW9SRVWMLEpxx6Ym1UIVaHvT0r66Cu45AyXHp8vMb7JC82DF8wlsXmPy1UllPIDL9y28E1AlaUE+69FB0t+35Ld+t9+LGMgbsqrZ4DhyViNzxebJV2oKGbaD6dUoKvbLZOHoe/e2S8xd8TyJ+8tOoOzmFEk6P6omu0SbIyUezhQZr0bd86UdTc7TVW8jlttW4yRUVYFvfbjsLx7NyoeqUFs6XsXG19XM+g5FcguV6djWuQ1cFYCJzo7bBCZAyJGgi2pABaL2prQSfQJRcxa8ymeMKXfrk/BMfYNgnUQSDT7XUVoSpPVN+4Y5l+S2K2gqF1Jgw2YGieFJvPGFIH1bo7qmq+mgs2OWi2WDrw5bdqNouLxWLKpd7MZxGnAD9Vo1uVE7uNBz2c5G5F0urSouLs9SYsh8xVOUrQIoyXNdBFQIyDjrpQdNyd0X+vmENRHBJ2Nb7k9PAeJJHda2NKWncrnZQc6gzLav1PyYU2yfIzjI0mimskrorgAg9qnsUS9OnGhztfqDj2T3HOswfgKD0SxwrNcrtZ3UUvPJFbE+Qe3tFBRwlTjqqJw14oF8z7I7UEXBerFr1K1wX0ZmqCcRgXFtWnEMU72XERNO4qCydEbZJj4GxdZo7blkkh++Tl7dTnHvBf8AQ7KIlD4LOgwc96qLcyEHWZEaVI5iomsJIqqC6Lp4RHv9dErxgc+yXDD7XOsUErbZ5DPMhQjAGybbIlVPA2Rgm72k0LvohPUCgUCgUCgUCgUFR6j/AIvj39v238NQW6gUCgUCgUCg5H19sV1vr2K221MeYmuypRA1vANUCMpF4nFEexPTVfU2TdZMRtbngGrx6fVW5Mk7tsRPTPN4HOP8Fupn9Tf+8xf+1rWfCZOjzPoH9zaD9T/1v/0n+C3Uz+pv/eYv/a0+EydHmP7m0H6n/rf/AKT/AAW6mf1N/wC8xf8AtafCZOjzH9zaD9T/ANb/APSf4LdTP6m/95i/9rT4TJ0eY/ubQfqf+t/+k/wW6mf1N/7zF/7WnwmTo8x/c2g/U/8AW/8A0n+C3Uz+pv8A3mL/ANrT4TJ0eY/ubQfqf+t/+k/wW6mf1N/7zF/7WnwmTo8x/c2g/U/9b/8ASf4LdTP6m/8AeYv/AGtPhMnR5j+5tB+p/wCt/wDpP8Fupn9Tf+8xf+1p8Jk6PMf3NoP1P/W//Sf4LdTP6m/95i/9rT4TJ0eY/ubQfqf+t/8ApP8ABbqZ/U3/ALzF/wC1p8Jk6PMf3NoP1P8A1v8A9J/gt1M/qb/3mL/2tPhMnR5j+5tB+p/63/6T/BbqZ/U3/vMX/tafCZOjzH9zaD9T/wBb/wDSf4LdTP6m/wDeYv8A2tPhMnR5j+5tB+p/63/6WF7phnNkkW253O2+Xgx7nbuc9z457d85kB8IOES6kSJwSs+m019t8TMcjU8c47pM+kvx4763zSkbt33onnh6praPnhQKBQVrKsN9/wB6xu5+c8t9H5hTeVy+Zztzahs3bw2duuui0Faz7DfKROoGW+c3+8sakwvJcvTZyIzq7+ZvXdu17NqUSr+BdML/AHfGsGkXnIvN41bGYV4g2cYwg5z1ZF1oHX9y7waJxUHw8R4L6aC12HpJCtecZLlzk3zMy/gTUdpWdiRQc05mhby5iltHjoPZ66IRcLoxdrLbsbPHshGJfsejSIKz3YiOMyo0l1XVBxhXFUdhFqKodE1ZGeizi2NuLLvZSLs9f2skudxWOiC8+2uqtNsi4KNiqcEXVfg7kFU7kfTePfcqdvUmaoRpFkk2F+ELfiUJRKpOo7u4KiFpt2fHRCpx+imX+SsEOVmQm1ishp6xiFvBAQWeCc8edqZbdBHxeFNe3Wiap2d0ggT8ayqyTJqn9Iro/eY0oWtpw33BbRram/x8smdVXUdyKqcKIfMfpKbmf2nM7zd/eMy1wG4nISPyQdktIYpLLV1xEXR0tB04FxRaCewjDfov7/8A5Z5z35eZd5/e+VyvN7PmfbPfs2e1w19CUFbvvS/Jzu19k4xko2eBkyIt3iPRBkqLvL5JuxzU21FTDtRe/v8AQSwF0buNputquWGX/wBzPQbUFkk+ZjDM5scHOZzdCMBRzdx7NPgTXUMEXoXIi4v7mZyNzzUG7JerBcyjDzYr6KqqLycxUkIW7xez8HdQql7F0wmrd7ve8wuyX66Xa3rZ1RphIrDMA9VcaAEJxV3ku5VohDwujGRKzZ7Jd8pWfh9iktyYdsSIDT7ox11YaffQ/EAdnAeKejhoTVbcRwiVZb9fb/crot1ut8JkSdRgYwNR4wqLTQgJHqviXcWvH0JRCuh0cmQsXxWDab55bIMRN47deCjIQGMpS57bjCmvhMCQV0Puolhk9FJk7FL5b59/5uQZFOYuFwvPlR5aFFMSaabjo4PgER2pqf6VCrP/AIPXK6TZ8/MMlO+S5NsftEQmYjUFuO1JReYaABubz9Cqvy8NA0YfRrL0DGknZiLv0Sda9zNhbwFvkNhy1F0ebqZkAiIlu8KIvBVLWhVZ4nTry+L5dYveG76VSbpJ8zydPL+9BUduzf8AOcrd27h3eqiERM6Kw52U4je5lx5rOKwWIaQeRokhyNqrTqnzF2Ijm0tm0uztomrPfulEu5xMsisXxYQZbKjvyiCPuJthloG3GBXmjrzUDiXciqmi0Ev/AIfRGswsd/hvpGiWK3O2yPbBa1RWz0QVRzem3Yg6abV+GiH50sbyQMMi/SGTIl3AnZBDJmNqxIOPzz8ubrK6q0RNbS2Kuo9i8aCsXbo1fpUzJo0HKFg45lTxyrlBSIDkgXnA2mjb5EngJUTcm32fDw9qiar/AIrZ5dlxy3WiXMSe/AYCOssWuQhi2m0F5aE5t0BET2vXRCNs+EBb8uyvIDl88MoGCJQ+Xs5CQo5ML85vLfzN2vsjp66ChNdCcnGww8dXMVGz2SUM2wNpAbI23geV0FklzB5yAhkiCiimq69yJRNVme6Swpg5o3cpvmmcxRhXARnYsY47PLAxXeW9UNEcTgmmmnGiH5inS+423I4F+v8Afff0q0W0bXaR8r5ZGR7HHi1ef3uuD4SLhw/QCPXoiA4Jb8davCtXW0XErra74EfxMvE+T2nJ5viTaW32+PBe7Siav3IOk2RSpl+9yZIFstmVgKX+GcMX9TVrkvHHNXEVvmh2ouunp9AdCs1qi2i0QbVE1SLb47UWOhLqXLZBGw1X07RohQf8Gv8A/TH+Gnvj/wC+3lv/AMe87+8c39Z++ev1US+730tv0nLb3eLNka2uBlDMePfonlgedUIzXIRY7xF82StKqa7V0VdePDQLL0+xSXieJwsfkXBLn5BCbYkoykf5rXURUEN3iOvbrxohTbh0eyQSv1usOU+7MYyR92RcbacQX3W1kppJFh5THaLqcPZ4USk7z0rkNTLFdMPuqWO6WKAlpaN5hJTT0FETa26O5tdwkm5CRe2g1bf0ZSNCsouXgn7hAvxZJdJhMJ/LJbiKjgoCGPKReHHxdlCqcndOok/MLtfpkpXIl4sy2ORbkb2ryyNSM+buXtEtNNnx0QrFu6N5Hy7JZ75lPvPFMekNSYNtGILLzixvxdt95DLcDfZoicU/QJbN66T5VKu2SSLVl6Wu25OSLcIKW5t89vIGOQi+byKm4EXigpprQHukN2tt2tlxw7IVs7kO0tWOT5iMEzmR2S3C6O4gQXdePZp8WuofFn6JvW232O3e/ikQ7BfFvUJHIqcxW13KsdwxdTcSkarzNP1tCqdu3Tr3hlF6vvvDle+LGVj8tyd3K3ERc/fvTd7XsbU+GiEDb+hcKB06h4fHue11i4tXSXclj8X3WnELTlczw+ARBPGumlE1TFu6VwovVa69QnpnmJE9htmLBVrakcgZbYJzmb13qQtKnspohL20QlOnmG/Q7GGrH5zz3Lefe8xy+Trz3Sd02b3PZ3adtBXLz0wycL9e7jieSpZI2SIK3aK7FSTteEOWr0c1MFAiFePr+LQlt3jpNAl9Jl6dQJpQoqNMNBONtHi1akBJMybQmkVXDBdfEmmtEIDrVbZ9yzXp3Et85bbOKbNOLOQEd5brTAOApNqqIY6hoQ68UomElF6R3KRb8scv19SfkGVxUgu3BuMjbMZgAUABphHOPbuLxJr8qqH7D6LQ4WJ4pj8W47Fxu8xr5IlqxqUx5gjIxUeYnL38zRC3FtRETjQqwy+lGYBd8jmWTMQtkPJHiemQitjclU3N8vRHTfFfZ9CJQVHp701zZ6LBuUW8rZ71i0idYorsqBvbkW0TRWz5RG39sREharrr28KC+Yp0sm2GxZTZnr8VxYyU35HOdjCDrUmWyrUh01E9Hd67SQdB009dENif0ual9Nrbhy3Em5VobirAu4NIhNyYaorbyNKRJ3cR3di9tBFB0ry9+Vd71ccrA8ouUEbTHuDUAEZjQeZzHWxYVxNxOFx3bk2rRKakdMoi4ziuPxJpMR8YnQJwOm2jhP8AkC3KBaECCrqrxLjp6KIQNx6QZS7c8ldtmY+7bZlLxOXGCNubec2G3yjAHze1FVDVNyDRKes/TKHaMos14hTCSJZbKljYhGG4zFDQ0eJ5CTjw4ps/SohHS+jcKbZcstkq4mv0kuZXePIba2HDf8Kt7fGXM2EHFfDqmqcO2iastg6dZJ9LYOTZdkAXuZZ47se0MMRRiNtFIHY88ehnuMw8PclEJrp9hY4hi7dhKWlwEHpDqvq1ykVJDpObdm5zs36dvGgo5dDr77oLEG8pIMBKTz/dPlRWUjCu89YySt6eBXOO7brRNXSsjbBvF7o2AoIBBfERTgiIjRIiJRDjHTbplkGRdPsVZuWRczDwJq4rZUjCjxEDhHyCk79Va5iqXs693ci0SueS9LchlXq+TsbyNLPFyhltm+RXYoyVVW21Y5rBqbatkrS6aenjr2aB8udJrpZ5kCdhF8Gzyo1sZs8sZUYZbchmOurbpJub2uovavYvq7wr+b2nE8L6Ry8Fnznbjery1IdgAjJK/NuJuo4BtttoYjo+QcNeCelaCca6RzZOA4vibl1WBbICMv5DCBkXSmvC6EkgR5TFWk56Guuha6p6KC0z8N83n1ry3zmz3bDfheS5eu/nqi7+ZvTbt07Nq0Qo9p6F3xm02jHrvl5XDFrQ+Elu0tW9qMThtOK6InI5rp7d5LqlE1XWz4OFvy7LMgOZzwykYQFERvZyEhRyYX5zcW/mbtfZHT10QobPQrKEsMHHizHS0WOUE2wtjAbUgebeV0FkrzEV0RQiRBRR4rr3aUTVfZeFnJzu05Yc7Q7ZBfhFERr99V9UVXN+/wAOmns7V+GiFTunRy9yLjkrMDJigY3lbhSLpb0ig4/zXA2uI2+RcANfa8PZwT00SvmI2adZMat1nnThuUiAyMdZospHQwb8LfzSE5tUW0EV8XFU176IS9AoFAoFAoFAoFAoFAoIK9fjifeJ9lazY9ivl2tCsjEUCgUCgUCgUFlg/ibP3ifYqtdtW7NkM9Q9FAoFAoFAoFAIhEVIlRBRNVVeCIiUHNJ9yW93hy5oqrCZRWLaK94a+N7Rf4RU4fqUStLqc2/d4IdJp8Puse7+9PLPq8T8qsylAoFAoMUljnt7OYbXHXc2u0vg1omJo1vc0Jf31XXl9LjzpfobtKmr17yX6NktCLr5Nol9JChfttaVPeXdL8Ky27VSabWOf3bBE0v+YqJSp7y7rYXm7pFVOTL5oL2DIBCX4NwbFrzMvdu7dzPkbpcg/fYgO/qmnNP800T7NN6EzijmlkS+sCqK7Gfb0VNUVvenyt769WzFXn3M9KRHMLNp43UBfQS7V/ztq1ajPHQrTormncsojyW+RAVHXj4NqnEBX7oy7NE7dO2sWXLXkZsWlm3lllhNMRorTAGii2KJuVeKr3qvwrxrDUurM1ZCkMj2mnxcfsVFSLJa8i6xGA3OEgj6SVERflpV7jFMtmFAyS6aLBgq0yXZKlashp6URUVwviGrGPS5Luaivl1GHHtms9EJ6F07bNUcvM5yWvasZnVhn4FVFVwv2SfBV7HobY7XK1+Xit2yyIt+uVot9st9uYSPBjtxmU+0bFB1X0rp2r61q5bbFsUhrcmW6+a3TWWzXpjKBQKCvdQ7PPvWC36028EcnToTzEZtSQUJwwVBRSLRE4+mgh8G6UYfj7dsuo2ViPkjMNpqTJFSPa9ykF5QHcrYkRbtSBE1oN+79LOn14viXy52SPJum4CN8t6IZN6ICutoSNuaIiJ4xWgnAsdpC8uXsYoJdXWEiuTOO9WBLeja+pC40FJzfGsqy/JbZaJdtisYdarhHujtzN9HH5SsN6owMdBRW/nDISJS4j2ehSVubxLG28jeyULe0l9faRhy4Kiq5yxRBQU1XQeCacEohgnYLiM/3gky1svpdXWn7iJoqo+5HTRonE10LZ3UG+7Y7Q7d494cigVzitGxHlKnjBpziYJ6loOZdKeh+O2nGLHIyaxR1yy3k6bz29XB3+ZcNkyQCVkyFsh0JUVU7O6iauns2e2MXSTdWo4BcZgNtSZKe2YM68sV+93LpRCNewPD37FIsL1pYO0SnSffhqK7FdMtxOJx1Et3HVF1oGK4JiWJtvt4/bW4HmVRZBipm4e32dzjhGaomvBNaCQm2O0zp0GfLig9MthGcB8tdzRODsNR++HhQV7O8LYuON5T7ohN/SC+28ohvaoBPKDagyJkS7UQdaDVwbpPh+Pt2y6jZWI+SMxGm5MlFI9rytILygikTYqRbtSBE1+Og3b70p6eX67Ld7tY2JVwLarjyqY8zZpt5ogQg5pp9ui0G7kOAYZkSRUvdojzkhArcQXBXRsC01EUFURE8KUH6GB4cGNu40FojBYntVdgCCI2RKqFuXTju1RF3a68KD6xbB8UxRl9rH7c3BSUSFIMVM3HFHXbuccIzVB1XRNdE7qDTyHEIo4Nk1mx+G2xIvESeosiuwXJctgg3ERLoimSpqtBEdP+keJWGDY7m/ZI7OUxIEZqXJFVPbJFgQeMRQlaQ1LXUxTVfTQWuFi+PwZ9xuESA0zNu+i3KQKeN7aiom9f1y0EbN6Z4HOtUG0y7LHetts3+Qiki7GuYup7eP2y0H2HTjBW8efxxuyRQssk+Y/CENomeqKhqSeLcmiaFrqlBgsXSvp9YZUCZaLIxEl2xHEhyQU1dHnAoObjIlJxVFVTU1WgmYmO2SINxGNDbaG7Om/cUFF+ecdHaZHx7SThQQ1m6V9O7LcWrla7BEizmNVZkCGpAqppqO5V0XTvoJ68We2Xm2v2y6RwlwJKIL8dziJohISIunrRFoPiVYLNKl2+ZIiA7JtSkVudJF1ZUx2EofCPCggbr0m6c3W8lerhYY8i4uEhvOFvQHDHsJxoSRpxfWQrQTzlhs7tyW5uRGynrFKAshU8XlTNDJn0bVJNaDXiYljURLUka3sspZEcS0oKKnl0eBQc2cfthVUWgjHOlnT5zIvpGdjjreOakhZHj2q8n/Sq1u5Snrx3bddePbQft76W9Pb5c3rpd7FGmXCRt58lxCUy2AjY66KnYIolBWst6BYFcMbuEKx2SDb7s+0oQ5pIaI05qniXTcv6FE1TcvpJgt2G3SL9aI865wYzEcpOrgo4jAoiI4IkCODqnBHEWiFkSwWZLszd0htjco8dYbElE0II6lu5Q6cEHWg0ZeC4hLhXCDJtbDsS6yPOXFkkXa9I1ReYfH2tRSg3Xsesj062z3Ibay7OLgWt3TRWBeBG3Eb04IhAiDQQpdLOnxZF9Ilskf3xzvM+Y8e3n6683lbuVv147tuuvHtoLFcrdBuUCRb57IyIUoCakMH7JgSaEK/DQR64djC2mDaPdrPu22OtvwIqIqA06yqk2Ypr2iqqtBvXW1W+7W9+3XFgZUGUOyRHPiJivHRdKDBJx2ySTtxvw23CtBIdtVUX5gkHYihx+54UHN8W6J2GTOySdmNkYlS5eRXC4Wx0nFXfCkEBNcxGiRCHchLsc109HGiar7kuD4nk8SPEvltamMxF3RddzZtLoifNuNqBh7KeyvclEMbHT7C2MZcxhq0RwsLxIb0BEXYZIYmhGuu4i3AK6quvBKBjeAYXjMh2RYbPGt8h4eW680HjUNddu5dV017qDRi9JOnES+jfY9hjN3MHVfbdTfsB1V15gMqXKEteOqD2/BQQVm6G4isu+TcltcO6zbpdptwYfVDUgjyXOY20Wu3xDquulE1Zcc6L4zbZ15GXbob9nk3Bi4WeCgkoxiZYRtVVC4a7ty9/bQqvHuS0++/fvlQ97+W8j53jzPLczm8r73f4qIfkOwWaE9PfixAZduh824GKLq8e3buP9bwoIO0dKOnFouDNxtuPQ482Ou5h9A3EBfdDuVdFTuWgsN1tVvu1vft1xYGVBlDskRz4iYrx0XSgr1v6UdObcMoYOPxI/nY7kSSQAu4mHhUHAQtdwoYrou1UoJEMLxYMa+jAW1kbBt2Lb0ReWo7+Zx46r4/EqqvbQaV66Y4DfLrFu11skeXcIiALLxoXst+wJiioLiD6DRaD7sXTjB7DPGfaLOxDmAjiNvBuVQR5dXEDcqoKF+poN4MSxsIFzt429nyV5eek3RhU1F96QiI6Zov2x6JQftqxTHbTJ81boLcaR5dqHzQ13eXY4NNaqq+EO6greW2K927G37Dg1ihuNXhJTc1x9/ktRykpoT5NqJq9u3FqKUErZ8EskPBYWHTWAnWyPFajSGzTQXiDQiNUT7pxN1AyrpzhOVvMyL/aWpsiOKg0+qm24gKuuxTaICUf1Krp2+mgmrXa7darexbrbHCJBigjceO0iCACnciJQUSTjWV5J1Itd2vtsiwLDirks7WYvpIfmOv6A06ooI8kRARPaq67k707CVnyrA8RywGByC2tzljKqx3FU23A3e0guNEBoi6cU10WiGVnDMUZxtcZbtccbCQKBW7YitKiluVVReKlu8W7t149tBrYr07wvFHXnrBamoT8gUB59CNxxQRdUDe6RkgponhRdOCeigo/Sjofj1oxmxyclsUdcst5PG68pq4m/wAy4bJkIErJkLajtJUVU+KiaumMWK0MXSZdWYoBcbgDbc2SieJ0GU2tiX3qLRDnucYHd5dkTAMWskOBiVx5Tk+5q/p5bSRzXgaiKJKREgCokhaaqvZ20S6ZGjMRYzUaOCNsMALbTY9ggCbRFPgRKIVzJumWCZPOCffbO1MmNgjaPqTjZECLqgmrZBvFF7ELWgscePHjR2o0dsWY7AC2yy2iCAACbRERTgiIiaIlBkoFAoFAoFAoFAoKj1H/ABfHv7ftv4agt1AoFAoFAoFBUco/v3hX8dcP6EdBbqCAu+ZQbZOOG6w6ZggqpBt08Sa96pXuLKsd2SImj5tWaQLlPahNMOg47u0ItuibRUu5V9FJsmILckTNGsfUO2CZCsZ/UVVPtO79dU+7lHvYbMbNID8CZNFh1G4XL5grt1XmltTTj3VE2TVMZIpVqf4i2v8A2Z//ADP3VT7uUe+htyc0gMQIc0mHVbm8zlim3VOUW1dePfURZNUzkilWp/iLa/8AZn/8z91U+7lHvobd1zSBbZ7sJ1h03GtupDt0XcKF3qnpqIsmYTdkiJoWvNIFxlpFaYdAyEi3Ft08AqS9i+qk2TBbkiWp/iLa/wDZn/8AM/dVPu5R76G2xmkB63SZwsOo3GIBMV27l5i6JpxqNyapjJFKtT/EW1/7M/8A5n7qp93KPfQsdsnt3CC1MaFQB5FURLTVNFVOOnwV4mKMls1iqtdVf7nr/adn/wDi0WoSt1AoFAoFB+EImKgaIQkmhCvFFRe1FSgCIgKACIIimginBEROxESg0b3f7LYoJz7xNZgQw9p580AfgTXtX1JQbwkJChCuokmqL6loP2gUCgUCgUCgUCgUCgUCgUCgUCgUCgUCgUCgUCgxSJkSMrSSX22VkOIywjhCHMdJFVADVU3EqCuiJxoPyNNhyleGM+2+sZxWJCNmJq26KIStntVdpIhIu1ePGgzUCgUCgUCgUCgUCgUCgUCgUCgUCgUCg+SaaIhMgEjDVQJURVHXt0XuoPqgUCgUGmd4tbd2atByQS5vslJaia+MmWyQSNE9CESJQaWQZnieOmwF9u0W2nJ15ASHRAjRF0VURV12prxXsoJZh9iQy2+w4LzDoobTraoQEJJqhCScFRU76D7oFAoFAoFAoCoioqKmqLwVFoPwGwbBAbFAAeAiKaInwIlB+0CgUCgUCgUCgUCgUCgUCgUCgUCgUCgUCgUEFevxxPvE+ytZsexXy7WhWRiKBQKBQKBQKCywfxNn7xPsVWu2rdmyGeoeigUCgUCgUCgwTobE2G9DkIqsSAJtxBVRVRJNF4potebraxR7x3zZdF0bYUOfbnLfIWMSaCP72qJoih3aVo8uKbLqS6HDmjJbvQ1qxMpQKDE7IQHQZFt195xFIWWGzdPaOmq7QQl0TXtr1bbN2w5IiszER4eRjcuMdr9/F5jTt5zLrenxmKVM47o2wmIrsmJ8cMjEyJITVh4HU/UEhfYrwTbMbWVVRO1dKIfCvNJ2mny0qndljKYynZqS+r/01G89RjlqvPk6SKvBE7ErxM1ZrbaMVQ9FA7tNakfKo2CKS6CicVJf01omsvqE3MuBbbZEdm8dOY0OjSL63S2t/o1lx4L79kMWXNZj7UxH06FigdPbvI0K5TAhNr2sRk5jnxuGm1PiFavY+H/elrcvFrY7EV6/UtFpxGwWskdjxUOSn/208quu6+oz12/rdKvY8FlmyGrzazLk7U8nRzJisyqUCgUCgUCgUCgUCgUCgUCgUCgUCgUCgUCgUCgUCgUCgUCgUFRynqZZLDcvczMWZesgJrnDaLYwT7wgXASdJNAaFV7yLs40FktUmbKtsaROieQmPNib8JTF1WjJNVBTFEElHsVU4UG1QKBQKBQKCoZD1Ebst1ftTlmuMqcotFahjR3HW5iucCEXgEm2uUXt80k0TjQW+gUCgUCgUCgUCgUCgUCgUCgUCgUCgUCgUCgUCgUCgUCgUCgUCgUCgUCgUCgUCgUCgUCgUCgUCgUFR6j/AIvj39v238NQW6gUCgUCgUCgqOUf37wr+OuH9COgt1Bz7L7PdZN9eejxHXWiEEQwFVRdARF4pWay6KK+S2Zl8YnZbtGyCK8/EdaaDmbjIVRE1bJE4/CtTfdFDHbMSi3sevivGqQX1RSVUXYvpqd6HjcnoSltst2bx+8snEdF17y3KBRXUtriqWiepKiborD3Fs0lEfR2+/7A/wDsFr1vQ8bk9CXuVluzmP2ZkIjpOs+Z5oIK6jucRR1T1pXmLorL3Ns0hEfR2+/7A/8AsFr1vQ8bk9CXyyy3aTkEp5iI660fL2mIqqLo2KLx+FK82XRR7yWzMmLWW7R7wDr8R1ptG3UUyFUTVQVEpfdFCy2aoj6O33/YH/2C163oeNyehLwbLdgxy5sFEdR51xhW21FdxIJLronqrzN0Vh7i2d2UR9Hb7/sD/wCwWvW9DxuT0Oj4ww9HsURl8FbdASQgJNFTxqvFKwXbVmyORC9Vf7nr/adn/wDi0WvL0t1AoFAoKT1ayq/45Yra9YljjPuF0i24TlATjYjJUh3KIkC8FRO+gg7Nl3UqJmN8xu8JAu8yDYyu1vagNHH5z6uKDbKk64em5U019dEsNizPqHbc7xrHcrlW2WeTxpLzsGI2rT9udjseYQDXmObxLiCKvaqLovDiHNrDPySdb7r1bnY9bb/AZmuuqVwcdcljEac2p5FtU5DIMDp7QqSqirr2UHVrtm+UZDlULG8IkRYTZWpu9TrtNZJ/a3IVEjsttIQpvJF3Fr3dnZxCDuPV7MY3T+fMGNEXLbLfBsM5vaaxXj5iCjjaKSEKOCSdq8KCdsmVZ9aM9YxXLThXIbvCem2qXAaNja9H4uxlEyLUUHiJLx9PbwCIaznqdZr7i30pctoBlE3ybmOsgoyoYuKqNuI7zD5iDom9dNNV0T1BkK8dbUzgMT96WPzB2w7qknycjZsCQMfl6c3XdqetBkfy7qbkFxyV3FX7dEtmKvHBUJTDjxzpsdtDkhuEx5QIXhHTj/kDDO6qZZeG+noYq3Ejv5ozNWSswDcGOcMGycINpApI385oi+1onZQYJ3VLN7HjmdQrskN7J8Q8o7HmtNmMeTHmkPLMmt3AhFfFoXb8CqoWu+53Ni5RhFrhOR3WMgckBcvtzFGo6OjsVC8Pi9OtEM/TPM5uSRLwVyNgZMG8TYEdppNiqxGJEBVFSJVLReK0ERdsxzt/Jc2sePhFOVj8ODLtTLzRmrxvArjzRqJjqpoOgaaaLRL8xrqpKzXIbLDxYGxtoRPP5S8+BGcYjVQahDooojyuCW7X7XilBOdSMsumO/Rb3ejS++MggWmXzRUtI8rmcxQ0UdD8CaL+hRCrQOsU2X1Xvdi5bY4tZoMp5ZOxea4/B2JIUTUtuwDIg7O7tol8Y3mHV24Q7JlrsSJKx++SwbcsUVlxZUSE+Si3KV/d41BEQj8Omi932ofLubdU74uR3zEwglZsenPQItodYddk3Aou1HyRwSRQ3bvm0RPUvpUN++Zb1Cn9Q4mL405BtgPWBu9vpc47rrgmUlWCaVANvRU1Hu7loIWH1azF/CLcX8h+lN4vjtjjSCAwiNA0So5IIFNSVAEezXv+Kgs2D5pkUi5ZRjl+eizbpjwMvsXKGCtsyGJLSuBub3HtMCHQtF/TohVcT6jdT5kfC7zdJFrO05VOWGUViO6D7aIjqqu8nCH/AKH0US35ObdTr19KL7i52+PY8YlSIjECUy469PKCKFIVXBMeXu/6PRPUvpoFw6m5ZerricXF37fbGMitJ3N1y5Nm8jZgqbmkIDa7FVR7KDasnUDqHkWFPO2i3Q3ckj3s7HImtqRW8W2iTmXABIhM2hEtNEJV1+Sg0onU3LYMDqBbp8qBdLtiMQJcO6RW1Bl1XWiPlutIZaE2Q6LoX2KCauvUa5R4GAOxXIzkjJZkGPdA03bQkscxzlohagu7s11oIiX1gvcPD8yuRssvXa2ZHMx/HowAWjqtqCM8xN3iIRIzPRU1Qe6g+Uyp7KzwCzZDEiSbZlNsfuV1AgIFB+K0LzZsmhorW0l7ddfXQZehGWt3iflNst9uZt2OW15h6yA2Bo66zLJ/598jIiMnUZE9V48e+hLN1S6pX7Ec6xu2x22Csc5AcvLjgKTjbJSQYIwJCFE28xO5aBlPVK/QesVmw+2tMFaHSjs3Z9wFJ0X5IuuCAKhIifNNoXYvbQaOX551RxpHsjuK22FZxuqQYePOhrKkw1dRtHwfRxfnCFd+1B0FOKp3UG9lN66vW7NbRZIVxs6RcikThtxORXyJhqI0UgUeVHU3EoIg6inbQYLtmPUeRf7hjtouFqiTcZt0eTeZchoyCVNkAroMNAppym1AddVVSSgwS+quZ3qP06HF24UaVmTM7ziy2zcBk4YArhN7TFdAXmKiL7WiJQfE/qlm1jx3OYV1SG/k+IpEdjTW2jGPJjzSHYZNbvCQoqoqIX2FoN7LOrd3gdQsVxe1tMuMTnIgX+QYKXLKcqqy0CoSbDUGzPjrw0oNTPc76oYvGuuUyitsKx264JEgWJ8FKVPio6DfPB5HOBGhqaCg+EU4pw4hYMrv+eu9RI2KYvJt8QCtBXR56ew49qoSUYUR5Zhp7aLRCKx3Nep2Q4Mw/bI8N3IHrw9bJU7lqMWLGZNROSrRObjVNvAde+iUx0wzO+Xe8ZPjt6kxLjMxt6MKXWAPLZfbltkaIobjRDbVshLRfV3UQ6BQcEt3V/qO1jsPLprtnl2p+4+QcszbbrU4hWQrCK0XMMVPw7tNvZRKzZ3lXVC1e/r5GO22iwWJN0GLcBVx25oAoTqoYODy9yrsbFE1Ve2gy3DPM4vOVWzGcXag2yS/ZWr5PfuguuqAvEgIy022TaqokviVf0O8IiDnPVW5dOZ+UxZdqZesi3P3i05GeJHkgaqPJ0d8OqAXtUG3IznqTaMPttxnOWu4XnKn7dDxuOyy6y2y7NEjMpOpkpiA6ezpovbQSVoyzNrNmTuJZXIh3FyXbHblabnEZKPqbC7XGHWlI04e0iovZ8PAI/A8u6l3PFYmcXudahxzy0ibNhMRnRk8qOjiKguE6oIurevZQRodSOp1vxq09QbwVtLF7lIZSVZmWjF+NDlObGnRkKWhmiKKqijpx7u4OqZndpVnw++3eIgrKt1vlS46OJuDmMMG4G5EVNU3Dx40QpVy6l3VnFOnlyjuRTn5PcLPEuzem5BbuDKm/wAsULUFQvZ110olG9QM26pY5HveTEVtt1itMsI9utEsFJ+4s6gJOi8LnhUt5KIoOvDineodZbc81DFwVVvntoQqntDvHX5U1ohx2wYvJsHX+KEm8zr29Kx951ZNwMTMESSIo2GwQER4a6Inaq0S2sUs1nyrqx1EmXuI1cBg+TtMNmQCGLTCskryAi7tN5jrqnHt9NBIfV3kOr0+O3GZON2e5TbewZrqvKbd3inxczShLLmGS9QF6gOY3jMm3xY8ayDd3nJzDjxESyXWVEVbMNOAD3UEHD6q5ddsVwdiCcKJkmXrLN+c82SxozEJSV00a3+0SbUHcWirQfMvq3llvwnIXJXknckxq6xrc9JaAvLPsSHAQH0b3aipAa9+mtBcrvmsxjqVjOOQnI7tuu0ec7NJPG4hRm0JvaQloPFeOqUQz9LculZRhsG6XE2EuT5yheaZ8KILEt1kF2KREngbHWglszu0qz4ffbvEQVlW63ypcdHE3BzGGDcDciKmqbh48aCmY71EyDKr9aLZYhjrFhQ40zL7kQEbYPSGhMYUdEJPnFXXcqqu1PWmlEoe5531RsMyzXW/LbosC83gLaGMqH8sbjOuk2D6Pi4SGaCKEvDbx7uxA2Hsp6s3zNMuseNPW2HExsmFYdlMOOG8bzPMFjchoKblQtxacOFBt27Oc6zHD8XuWLMRre7d0fW93OQPOYgrE1AhRpTAyV50V2a66D2+mghWusWTDhM6aZwZF1tORt2KRNYEliyGFcEeeA7/AAqQl91p30KLXkWY35c/t+LWGRDQbha5ckX3hV5AksqiNKWw08HHinbRCFxTIOrtyz29Y9MuFn8tjTtvW5G3FfEn2ZrfPIWVV1dpIAqOpJ20Sg7t11yGB0liZALUZ3J7jNlx4jCNlykYhumrzpN79yoDQIi+LtJFoUXW159cnuosDH5hR2rbJxdq9GapsPzbkpGVRCUtNmz7XTX10QjrXnWfX2yZJ7iixZN0hZRIsUB5U0YYgtE3/Knh36ubBNVXavHhw7qJb3TnL8knZVkmK32XCub9iSM43c4IK0hpJEiJtxvc4iE2o6cF+Gg6HRBQKBQKBQKBQKBQKBQKBQKCCvX44n3ifZWs2PYr5drQrIxFAoFAoFAoFBZYP4mz94n2KrXbVuzZDPUPRQKBQKBQKBQKCPvVqC4RVFNEfDi0fr9C+pawajD7y3wrOmzzju8CiuNm2ZAaKJiuhCvaipWkmKTSW/iYmKw+ahL5edbZaN1wtrbaKRkvcicVoRFVowiyuR4x3WYG2dPRFEC7Wo6cW2/hX2i9fwVudLh3LaztlpuIajfu3Lezb9crNVpr0bccasNx1WZBZcPudQUFxPgcHQ0+Wsd+K27bDPi1WSzs3SrFw6cvt6naJy6d0aZqY/E6PjT40KqWTh8T2ZbPDxfmvjxx6lauEK62xV95wnI7af8A2wKc1j/SBrt/XaVQyaa+zbDaYdTjydmfFzsLbjbgobZIYr2EK6p+hWBmfVQFBiKS1zUYDV2QXssNIrji/AA6rXq2yZ2E8kVnkhOW3Dcjn6G8AWuOv2z2jjyp6mhXaP64viq9i0F09rka/NxPFZyW/an6lntuAY/EUXJDZXGQPHmy13ii/qW0RG0/Y1fx6Sy3mq1WbiWW/ZO7Hg+lVjERAUEUQRFNEFOCIlWVCZftAoFAoFAoFAoFBQuu0iRG6TZE/HdNl4GWlB1slEk/lDacCTRUoQrN+xGy4r1M6fjY0lRguEqaEwHJsuQLgtxdwIoyHXU4KS9lEqbZ8JYu/TLLsvmTZZZDaZdzk2Sakp9FiBBVXUBoULam8hLdw7FTsoJxzqLLt+XxcommTnM6dxrikFCLluzpM0EbFAThuNxxA1RNdFoKk2eTxej+bRLpcnyvDGRRo8mULhbgcM2OaILrwHcS9nCgkM0yi/XDpHY8eCY6xe4CXEb0+2ZI6I482bZIZIu751xWuK9qrQSmUybXe82s9kyeDdLzYoWNRpbVutbUl8lmSC2rIdGNofhAdBVexfhoNaPf8ntOP9OCvbF250G9SoxRzYfSdJiNCXI3R9EcNdioiJovZQb1y6g3BMk6h3uA3PgLDx1goca4MuxnGnlJQR1GHdNOJIqLpx0oNfA4iWzK8Mm43Z8gaKY0bGYzZsWakeWrzCEEk3HtW+D+qoSacNKCPaz2Qx0dyy2nHvDs5ZlwRq6tRpDkVtFkeFFlomwNqcO3hQWm55k/jWUuXRw3H+Rg0JyLDUiJHpr00mmU2JrqRuEIqumulBRolwyizdNsktFyuEuRPkZUxaLnJjkbkjY6AFJCPpqqqSioog9uvroJ+Ey5Zvp1Gxi03qy4c7icyU2Fxjy44NXNgSD5gpGqoRtnvXQtVVPVQa2KZDfW+kMrETmPHf7jKtcO2yVMlcRjIWWpIlvVd3gBX+OvDbQdK+rzKkyuj9gfkum++fm97rhKZrpNfRNSLVexNKEqnasIY6j3DPLvdZL43m3XiXZsckg+8A2/yIijTrQtkCeIzQi+P00H0/hy5J1eCwZZMeuMSFjER2fGaddYYkzBd5ROkDZBw3KRonp09FBVZWQ3SHhzmFvyp0q3xM0OwuuRlN6a7aWtXfLtq2vMJwtNuid3h9VBfOkYlbMuyG32u1XW0YUcaPKtzF1jymGmZA+CQLRSU4IeqEqbu70UFGwuztMYR0xybmy/fl1yNqNPkuS5Ri7H50vaKsm4rKIost9gd3rWgstswhnqPOzy73OU+F7t14mWbG5QvvAMDyICjTjYtkKeIz1P08fTQbGc4Hb49zwlZ7kh66Xi5MxMgkMzZrTclUiGrqg2jyC0hON7k2Ii0ERm9vxq1dU49kmwrzOx+Ji3OjwLU7PkPg/59354ybd5iogkSbnCUeKIvdQdB6ETLnM6YWmRcZqzniV5G3TcR50WUeJGm3TRV8YBoiovFOxeyiJUXHMDlZhl/Ua5O3u4WyQ1dShQSgSDjoLkdva247s4uIA7EEVXRPF6aJYrT1Eu0u39JMjuaTJrz63huexAaN9+QTDLkcT5DSamuoIa8OHFaCa6j9QLTkeCNS7DKfYfiX2BEnR3BcjSWT5yatutltJNyfEvxLQYc3wTHG+q+E29sZYQ8hO8O3hkZ85EeJiMLzWmj2re1wlXRvand2UH3Aw2x5p1Eye03wH5NhxCPbrbYresl8RaU2FNx5VFxDN3UURDNVVe/ilBTpl8nSMExS3Xh6dcW7Xlj1mnLGN4pcqNH5mgIschdMthIKbV14UGVjK59kw3qnMsEifCtcEoEez265uuLcIbkpRZkO7HiJ5kSV3c3uXVdNe1FoLPdsQtnTbJMFn2Bx9mTdbi1Z77ueddGckoNFeeEyJN4uDuRURPkSgq9zya+Hjeb43bJjqXa55ZfFR7eSlHttuabkSFEvtE0QWxTh7XCg7P0qM5XTHGjkkrxvW2PzScVSUtzaa7lXt1ohykyyEMuLooNzL3Y9NS4t3TzCrMG07VlHB3a8zm7x0QtddnHTbRKTvmQ3O2ZF1Ds1pdNLpdZdksuPs7iUWXZdvRCcFOOxGm0JxV9XGg5/MHI53SfC4MG5Skub10urbUgXTRxw2OaTQkWuvEgRKCe6p5vccmew6Xa5bkeHGjW+5XJGDIRV+5yG2gYPaqcQRpxdFoJy+ZRdoGb9TrZbpBrd7s9YLTYGlIlFqRNhGhuin2iNhucVUTtTjQQeM3SfGwLps5JuDq7cqcalyXHCTe026+i8xVX2dB7FXSgm+lt+vl763TrzNfdS23ywPXC0wTIkFqINwbix1VtfChG2xzOH3VBaerTbl5y7BsLfdcbs1+kTnrq204TSvN2+OLwskQKhbDUuPGgsGCYK5iEy8xoUtSxqU4y7ZrWROOLDVAVJACbikuwz0IU14UQ5l1AvV1tHX63XRuU6Fqt0WB7yj7y5PInSXIRuEGu3wE+K9lEvy1X+4yOuc2/lJeO0qF2iQ4SGStEFoZZbJwRRdF3vK5xoIlrG0kdF3OqfnJP09VTuiXjnuiqcuWo8hG9yt8rlDt2bf0OFBs5x1IutkyXLbhESZz5mNwDhEwDjrMR6R/0ripqDWm/wAJF2lolBI3LD4WAwsFyeyOvheJdygQsgfOQ64k9qcCo8rokRgpbk1DTgnxJQSFtnTlxPrOayHVOLMvCRiUy1bQYWooC6+HRezSgPzp3uvomvmHdZXk/MrvLV3W3iq8zj4tV48aCq3PKb2OK5zYLbKcW8XbLL40y6pluj2+C03IlGC66iIgOxE/VUEfl11yJix9Lrlb5b6yoFlcuz4I4ej6QRZkOI7x8WrYFruoLBm2RTrz1mxqXbprg2O3z7Tb0BoyRp92cDkwyVBXRdrXLRdfTQX36w0qTF6P39+M6bD4eU2OtkoGms1hF0IdF7F0oQqV3yC73rrnYpMaSYY7bLi9Y2WgJUB+U1EcemGSIvHlmoN9ndQaM+wQLt/i7dpxyjnWMpR2pwJkpkWSbhE6OjbToNloYouhCtB9W/MVx+7YpebhIdchxOnzUx5knC0ef1bQe1dFccNUFFXvWgsXQEcjafy1jIZJyLqk2O/KEyVUadlRhkONCiqW1AJzbonDhQl1yiCgUCgUCgUCgUCgUCgUCgUCgUCgUCgUCgUCgUFR6j/i+Pf2/bfw1BbqBQKBQKBQKCo5R/fvCv464f0I6C3UHO8xulzj359piW800ghoAOGIpqCKvBFrNZEUV8l01fGJXW6P5DEafmPutFzNzZuGQro0Spqirp21N8RRGO6aot693pHjRJ8lEQl0TnOen4a9bsPO9PSzvXm7phmQSEnSEkM+U5L3NPeG9/Qtpa6pqnBdKt8Px23ai2JiJjl80tbxjNfZpMl1szF0bvLE8vahQfpZlP8AXM7+cvfuq6r4PD9y38MOA/qWp/Vyfiu9a/M3m7rhmPyFnSFkPeb5z3NPeex/Qdxa6ronBNa5XiGO23UXREREcnmh3/B819+kx3XTM3Tvcszy9qWr78vX9YSf9M5+nVTdhst6elL5bdboxkMtpiY+00PL2tg4YimrQquiIunbXmyIo9ZLpqYpdbo/eQbemPutq26qgbhkmqAqpwVaXxFCy6aoj35ev6wk/wCmc/Tr1uw8709LVy+/31jpre5jFxlNS2noiNSAecFwEJ3QkE0LcmqdulZ9LZbOWImOTlW9Hy3cvK4p9P8AO/8A5kun89kfu63Hw+P7tvkhtPd29EPUvSWdNndO7LLmyHJUp1txXZDxk44So8aJuMlUl4JWg1dsRlmIa/NFLpOqv9z1/tOz/wDxaLVZjW6gUCgUHNerQyrxd8SxmFAlPvLeYV0lzAaLyzMSKZq6pvaKCHw8Ir/9clB5xCywOoGXz7BHkpMLERagSmQLi+klVUGjRNOagaqKIu70UFXxZmyN5p07utixy6MsQjlRsju8iG9zXZ9wi8oee6aKZ7HdymfsAhcNKDNGud2x3pdeela2W4yMjQ5tutItRTNiRGmvGQyBfRFbQEF4lVSLhp8gTsZiV0yzWBcLnClSrBKx2FaXZ8JlySjMy3ogIJi2imgmA8F04r8C6BU8ihXWP04v2USba/FeyDLWLlb7e+KhIKMjqchDBfZI13cNPXxoLdLu13zbqBGveNW6dGYxuzXEQlTYxxlK4y21BqOIvImpAqIq936GoUW1NQkYwy4MY5eH8itt3jS8zvMmHIdkb0UgISdcRTNNV1QQ4IiceNB2g4Uz/HNibyHPJpjDrKydhcrmrcGyRvfpt3bU10110ohTIeQyun9wzuzXK0XCSd6uUu8WB2JGdkNyingiclDbRUEgMURd3/1yUG3Dn4E50aC4wX337YxenbjEigrzzaSm2ydXYO4i5PmNTQfQulB+5HDvOT2HqllUO2TAg3lq2w7Kw4w4MiQMMxR10WVTft17OH2FoLFO6cWKw5506m49Y0h6vSlur8ds1QU8p4OcXFB8RLpr30HPJNghHbMmiM4pdns/kX2U9YrrGiyG0bFZIk055rwAIJoS6/8A10DoS3DJMYzLO72tsk3G4uW2zsQBZYcMJM3kqCoCiOiiLi6np2JQZMCxfIunGUQY8tXrpb8va33qW2CuJFvIqTimuxPCy6jighKnamq6UG/9YpjITxvHZGPw3Zt0g5BDlx2mWyd0Jlp9QI0FF0FD26qvChCEj9OJlsy+3Y/FbcNhMNmwH7moErRTZT5E6RuaabjccI9FXXSg+8KzrKImOYphNtscxnJ4T7EG9hLiupGjwY5KLz/P8La7m0RQ0VdVX4NQ1LLkl96fW7KcWj2OdIyORdZUrGVCK49FlNyyHkuK6GgogaanuLh6fQFmxIbveOsU2/SYUhhq02BuxTZTrBsMvzkmK86Ubf7bXgXQk14aelKDn54hMPA7VPulkkz4NoyqZJutr5Jq6cB9whN0WtEM0Hwlw7uPZQSLOR2XGrRll6xvFfddnmNs2jG3m4shmZOnyGj9ptwteUDns6Air61oI4cstVoxzpzBO23VhrGJsd67SX7e+yyKm0bZqJmIour72iemgm4eQTsJgZxicyy3GVdblcJ8vHyixXX2ZgXAdGtDBFFNhfvnHh3arQRN0xKFZJ+ARMtsUq8Wu3WF1m4MxorssW5RkhIK8pPtSVU7aDA5bsnh9PmWit12hYI7k5OFaQF1J7dhPxI2YCqui0TmuqbtflRaDIzAa3dR27Fjc212e9Y+19H2fJONC8Mds23FQUHwm4ZbkEvGSeLvoJiV00s1pZ6YXOzWDy10W4247w+y04rgjyNzpPduxOZ7WunGg0cQxDIJ+X53JuUJ5q0Wi5XydaAcbMfMzLkisC4CEmjgtsseFU7z4UEffsczGXbultttcOSxJkWZ61z5StGiQ25bbTT5Ort8BI0p6a6L6ONB1LAbD7n6i5oxHiHGtQRLFHtxKBC2QR4zwKLZKmhbOCLp2UEN1PxCVkvUSFA8s4USXj1zirL2ErTb7mnJ3HptRUPQkRVoKnjViymS/hGSXiBJS8XbIXZl03tOb2GWIyRGUe1TwDozuTd91QVy8QJE/Gr03csfu106kJclemznIrzyMQmZKOD5dwvALatjoIt8V1+5oO2ZOEi4dQum1zjRnyhiVzeecVox5QvW5eXztU+bVVXTQtOPCiFGzaxYvauqGR3jMMafvluvcSG9Zn2YzskRkxWeQ5G1a9g3Nol4qJaU6bMxa49HZtxsSQX44Xt2XZbUy6vICS0BHsZInXNWwd5jg7lXVC+Cg+Mjh3nJ7D1SyqHbJgQby1bYdlYcYcGRIGGYo66LKpv269nD7C0G5GxO/t2/BbzcIbzl8vOTx7veEFsyWMyrRAw0fDcAMMiA+L2V1oKllVuk3THMxhXPHrrdeo785wmprkZ19uPb2JIPCsdxdW22laEhRG+Ja6cRoOuYvOlZJ1gkZJGt82JZYWPhbUdnRjjK5JflpJVARzRSQWwTX0LQc4cg36Hg9qYuUC4pjDmTTzyaLEbeF84pOKrKkLe1xWCXXdp28O/Sgn8BvETGMjz++R8XuFtsUmFbp9mgtwyZ5sWE2TDigmiAJmTiObCXcqKqr30Ha7PcmrpaYVzZEganR2pLYHpuEXgQ0QtNU1RCoh5ZtePtLiLMK0YrdGup4XPm2+8JEfZbZ0mb0cdfLa3y0Y4LuTSiXQOp95auTOQWDLcclyLzDceLBpltiyT5iOtirDgvNqYo6DopzOKJpw2+kPy64bc82yjCrPkluc59ltQS8qvCCbROumAiMEJDezVeYqk5sLvXbpQbOFWKfB6D5hakgvsvqF8biRDBzmmJNuC0giSbz3cNvpoNzM7PfB6eYFd4NvfmysXkWq4Tba0CrIJhljY+IN+0rg7uz4aDDGmFnPU5jJLXAmNWSw2aUx52XHcj82XK1HlNA4gkW0FVVXT/ACahKdN8cnzOgMbHZLRw5s22TYZNPiTZgUgngTcJJuT29eygo8663fJOl1n6WBZbixkqrCtl1F6KYMR48F0FKQT6py1BRZFUUV4/ZDs3UZh+R09yiPHbJ5960zm2mm0UjMyjGgiIpxVVXgiJRDkEnplaLbjHSu62vH1YvxXawOXl9ppznCCtcyQT6cdiI4KKaqiaLRKvZZbn7lDzuHd7DdLvnzs6R7nfOM6+zHtbbgONlGNfmmw5Ykng8RaoPHWg9I49LCZYbdKBtxoXozRo08BNODqCcDAtCEk70WiFMmwZxderbOSO6sIMdfaKUgFykcWUioCnpt3acdNaCuyL3J6cdSMtnXC0TptmyYI0y2SbfHJ9PMsNK25HPb7JmSqqa93GiVm6H45drHgbSXiOsS6XOVIuUuKXAmiknqIkncWwR1Tu7F40RKgweodvkdSMryQ7ZdX4TkILJaXIsF98XOSRLIIiBFFNHk0T1USquPwbTcMSwK5XezSbpZcWkXOy5XB8s444w68iOtGrIePa2RjvXu7NNaCau9kW49MspKxYn7ps0y6wAtMZmK+3LlxmXg3vvNmRrtXcu3QR0TXWguB9PbHjvWPEJGN2VIMEoty8+/HbPlIXJRGuYfERVdV26rQcwtmOtOYxaoNhxa5x+pjNyJ5L35SQyy0PnTNHHXyUG1DkKI8aD0X1GYfkdPcojx2yefetM5tpptFIzMoxoIiKcVVV4IiUQ5XiWMXHpzd8Zm2SBIKzZTbI8K+x0BxxY1zFvmMyXR0VQEiMgLXRB8Sr3USpDcVXMetkmXjt5nZ9b71HnZZdH4j7zoR2JJeBtwtdRUSDa2126Kq8E1oLtaeoMfFupfUZ2TbZ0xmW7COIUOM49rICJ4WHNiLsJxC8O7TsWggG8eu9gx7AbfmcC4ycWMZ0u/QIbTriedkOk7HCW2zoW1BMfAv22710Gq5ZZ0rFcntI43NgNTMphT41sKGbYpbnyFA0QB2JtAfGIr4O+g6JFwCzY51qsL2O2ZIFtO1zPNvMNnyeapIgIZ8RQlTsTWgmMJgzmervUmW9HdbiyvcnlZBgQtu8uEYnyzVNC2rwLTsohxzGcHyaT02y65XO3SBegxJNrx+ATLiOkkiV5qS8LSpuVTUgBCFOwVSiV9+glvyHqraAyGzLNtLGGRxQpDZ8kJYTNNm7giOIBl4dddKCqPWO82XDr5b41uuEXGUzySl1iwG3QeKyIDY/NbdDJlUFE1Ht9PbQWLp7Kt9hzTLbpacZuEDHpFnYmWWOEM2ueEADR0REk4OunqoCfiP2u+g7JYrr72s0K5+Weh+cZB7yskdjze9Ndjg9xJ30Q3qBQKBQKBQKBQKBQKBQKBQQV6/HE+8T7K1mx7FfLtaFZGIoFAoFAoFAoLLB/E2fvE+xVa7at2bIZ6h6KBQKBQKBQKBQKCvZPZ+aCzmB+cBPnhTvFPtvhSqGswV+1DZaHU0ncnZzKpWrbdnsdq99XhGnB1ttvIXJfoce9ptn1ontF8Sd9XNJh3rqzshW1mf3VnJ2rtnV0ui1t3PlAoFAoIK5YRjc4idWKkaQXbIiqrJqvpXZ4S/XItYMmmsu2wuYtfls2TWPDyoRzpq8hfMXg0b14I6wBlp98Ktp+hVWeHW80r0cYnns+ttROm1rFUKfLkzV729yMtr8TSCX+dWSzQ2Rt5WHJxbJPZiLfr86x2602y2tcqBFajAvtI2KCq6fdKnFfjq3bZFuyGvyZr75rdMy269MZQKBQKBQKBQKBQKBQVnqXiszK8GuuPQ3m2JM9sAbde3csVF0D8W1CXsH0UGHK8PnXjLsSvTDzTcfH35T0ls929xJDKNCjeiKnBe3Wg49gmKdR7/hN/s1muFsj45e7rOanOyhfWbHFXtjyMIGrbiGAp7ap3/DRK9XToqMzqPjN+GQ2OO47bY0BLeW5XXChuOOMa+HYoCRNkuq/a0KsV26QXubYMttrc2MLuQX0LxGMuZtbaFxs1BzQdd+ja9nCg+7n0XkP3nO7lGltAmTwTi2xk921h6SA+bcc0H/AKRxkC8Oq0Kty64Hm1vv1tyPEZNtW6NWhuy3KNc+ekdwGiRwHWyZEj3IfDRU7KDBA6T32PHw7zN1CdNsdyful2kOqfzpyELcDCaFoI7tE104J3dlBI3Xpk7dsoyqfMkNpbMjtDdqEA3K82YISK4qKiDw3apxohH45gvUortjn0ousD3PizZDFbtiyEemmjSMtlLRxBBNgohaDqirrRL6i9LLw10sv+HlLjrOu78t5mQm/lCkl3mCheHdwTt0Sg+JvSCXcOomM5HNlMnarDbI0V6Em/e7LiE6bR8U27BN1CTVddU7KDFcOj11lWnKGQnsM3G5X5MgskhEMgZdbUVbF5FRPuVRduvbrx7KDMmAdQL0WTXDKLhAbuN2sb1htkG3FIWE0LwkqvO84UJT5hdqDwGg/LR0deiZTh98flNEGPWePAnRg3bX5cRgmGXxRUTVBR49FLj2UFk6VYfOw7ArXjk55qRKg8/mPMbuWXOkOPJt3IK8EcROyiFSuvTXqJEk5TAxW5W1nH8ufdlTCmo/5uI9LHZKKOjSbD3jxTcqacPRqpKEKy5da+soQMOkwylWrFYcUgu3O5L7Db3LRTNncYmiiJa6L3p30E010bvjWFsMjc45ZmzfPpSVwID8odxIvE2SJo5ySDwrp29undQqisxgdTLPbLxfrrcIHvzJThY9Ciw1knChsSSVo3QVzYfNUjQtdvDTv7ECJzLHOqeI9PbS/Idx8rVg0iLcIjUdubznXWNWR5qmaCW9X1I9u3j2adlBarr006ixX8qt2L3K2tY7l8h2VMWaj/m4rswdktWEbRQPePZuVNOHw0Fou2BPPNYVGgyBSNikph01fUlcdZYjFHREVEXU13IvGiEdlOHZ8XUZvMcUk2ps/c6Wd1i6DINNPNFIIxRhR/UompenhRKa6a4ZIxLG1t8uWM24SpL86fIAVBtX5JbjRsVVdBTgifLRCtXPBeo9ryHIZ2Ez7Y3AyZRdltXJH0ciyUb5ZvR1ZEhJSTxePvolhPpRklktmEM4lMgrMxBJikdzF7kvHObUHS2MLuTxOGSJu4cO2g1ZHRvJ51quj9yukR3Ib3d4N0nEyDjcRtuCugtNIu9xV295f+lRVc8jw+ddM9w/I2Xmgi477x80ye7mOeejiyHL0RU8KjqWqpRCEvOF59bc2uuT4RKtn/f8dhq6w7sj6CL0QVbZeaJgTVdAXTauifD3Eoh3o5kkLEcYgWa4Q3b7ZLst7ly5wuow/JPeReBrxbdxonanBO6g2F6QXy+xstkZfcYh3bJ4rEMBtzTgxYwxF3sno6Sma8xBJdV7tNePAMtvwPqTdb5jr+az7Wdrxg/MxQtqPq/LlAHLadkK8IiG32vB36p8AYce6Ly7bc8+usmWy9NypZ4Wvbv2xmZxGZb9R9olVvdt19mhVecNsU7HsKtVkM2n51thNxlNFIWjcbDb27dyCqp9z8VEKN/gzcVxspRXBn/EMrkl79/bSVrzaHoLWipv8ujPzezs79O6iat+z9LZ7fVy457dZDDjb7DSQILKmvKk+VajPOruEU9lsxH1F3UEfYekF7t0DD4zs2MZ45dpdylKPM0cbkkZCLeo+0m/jrpQaLPQWbEsV2t0ScxzJt9j3GKR8za1b4jquMx14Ku8eYfZw40Kp+39KXm+s12z+bJbdiSGmktsId28HwjNxidc1RB1QBNB019qgrN06C324dPbJih3OOy5Aur86ZJbVzRY8g3dwt+HXfsd79EoVXuFgjsLqUxksUmWrPGx4LCxCHcjgk3KR4VRNNuxG029utEPnqJhl7vM2w37HZUeNkWOSHXYSTEPyzrUkEbfadVtFMUMUTiKfpoH1gGKZJbLhfb9k0yPIvd/dYJ1iDzfKMMxW1bZba5uhKuhKpLomtBF5X0tlX/JMhuLkhkYd4sCWhgF3cxuSDyvNvFw02iW1eC68KJfmNdLJlom4k85JZeasdunRbmni3PybgQuOuBwTwq5vXjovGgrhdIuo6YsXT1u721MHWR4Zqi/70SGr/PVjbt5Cru4bt3Z8lBZbn0nG53/ACZ6Q+21Z79Z2LSw03uV5kmNdrmiptVB4KnHuoIyD076kXKTjEHLbha3LBi0hmYwsFH1lTHogKEYn0dEWw07S2quvH4g15vTbqgz9MoFnm2RLPl0mW88ssJZSWwmN8lUEm1FtFQOzUS40FczHH+qmL4zjd2uMixPwMFchhCbjhM5zqErcEObvJBLgaEu3b/koLVj/Radb7vnl1lzGXpOTLcAs4jv2Rm7gRk4rmo+2XzSFt7h76FW5buk89qRhXnZEd6JjlplWu5NDv1e80wjOreop4eC67tKCMx/ohdLRY8Xhe8GX5dnvw3m4yC3/OtNByGm2/DruFkG00Xh20Krp1Vw+dmOBXTHILzUeVO5HLef3cseTIbeXdtQl4o2qdlEIOP0tn26BhbFtlMFIxlyRKmvSOYvmZMlhwTc4aku591SXVfZolktHTm+tYbmUC5zIzuQZeU5195hHBitHKj8hoB3IrmwPXxoIOT0Pnzr/g8ufNYK2YzaodvucUeZrJcheMUFNEFWldAFVC7k7KFV6xfFZloyPKbo+824zfZbMmOAbtwC1HFlUPVETXUdeFELNQKBQKBQKBQKBQKBQKBQKBQKBQKBQKBQKBQKBQVHqP8Ai+Pf2/bfw1BbqBQKBQKBQKCo5R/fvCv464f0I6C3UFXvthscy5OPy3JAvkgoSNKG3gKImmoqtZLbpoxX2xM8r8slgsUS5syIrkknw3bEcUNvEFRddBRexaXXTRFtsVabmLY0pkqvS9VVVXRW/wBxXrelG7azfRbH3bJcoHNleVlcnzBat705bm8Nnh07e3VKyYdRdiyRfFKwwarR2Z8V2O6Z3bqbNvJNUD/hhhX+1XH9mz/2dbL+t5+iz6/W0f8Aa2l+9k8tv+lPfRbH2rJbYHNleVi87y5at715jm89/h07ezRK1ubUXZck3zSst5pdHZgxW47Zndtrt28s1a/0Vxn+GmfK3+4rHvSz7lrevdgsUu5vSJTkkXz270bUNvAERNNRVexK823TRN1sVLNYLFFnC9Gckk6gmiI4obdCFUXsFO6l100LbYq0forjP8NM+Vv9xXrelG5aXLCMZumNT7Q8/MGFKNk3zAm0dRWi3DtVQIe3t1SvWPNdZdF0Uqy4rtyawpv+APTj/brv/pI3/YVb/qOXot+v1rHxsupYlY7fYsdhWm3m65DiiQsm+oq4qEZEu5RQB7S7kqhlyTfdN07ZYrr96aojqr/c9f7Ts/8A8Wi1jQt1AoFAoFAoFAoFBA5nh8HK7UzbZjzrDTMpiYJs7dynHPeIruQk0Ve2gnqBQKBQQt0xWHcMnseQuvOBJsQSwjtDt5ZpNAAPfqmvhRtNNFoJqgUCgUCgUCgUCgUCgi7/AI3bL6MAZ4mSW2cxcouwtukiKW5tS9I69qUDJ8btmSWV+zXMTKFIJo3EbLYWrDoPBoSfq20oJSgUCgUCgUCgUCgUCgUCggbxh8G6ZVj2RvPOhKx3znlWQ28tzzzKMnzNUVfCg6joqUE9QKBQKBQal2tcO622TbZqGUSWCtSBbM2iIC4EO9tRJNycF0XsoNhhhmOw2wwAtssijbTYpoIiKaCKInYiJQfdAoFAoFAoFAoFAoFAoFAoFBF43jdsx22+7raJjG5z0jRwt675DhOnxX9US0HxjuLWnH/efu4TH3vPfuszeSnrJk7eYo69g+BNEoJegUCgUCgUEDYsPg2e/wB/vTDzrkjIHWHpLZ7djax2+UKN6Ii8U7daCeoFAoFAoFAoFAoFAoFAoFAoFAoFAoFAoFAoIK9fjifeJ9lazY9ivl2tCsjEUCgUCgUCgUFlg/ibP3ifYqtdtW7NkM9Q9FAoFAoFAoFAoFA7aCl5HYJ7Lqla2OcshdGQ7BA1X7Ze4U7fgrVZ9JMXfZ2S3Wl1ls2/bmlFksNnYtFsahNLvIdSfeX2nHS4ma/Cv6FbHHjiy2kNXqM85b5ulIVkYSgUCgUCgUCgUCgUCgUCgUCgUCgUCgUCgUGtb7ZbbcyTFviMw2CMnSajtg0CuGupmogiJuJeKr30GzQKBQKBQKBQKBQKBQKBQYJk6DCaR2ZIajNEQti48YtipkugiikqJqq9iUHyNsto3E7mMRlLkbSMHNRsEfJpF3I2rmm9QQuO3XSg2aBQKBQKBQKBQKBQKBQKBQKDFKlxYkdyTLeCPGaTc686SAAp6SIlREoMjbgOALjZIbZohAYrqiovFFRUoPl99iOw5IkOCywyKuOuuKggACmpERLwRETiqrQGH2JDDciO4LzDwo4062qEBgSaiQknBUVOKKlB90CgUCgUCgUCgUCgUCgUCgUCgUCgUCgUCgUCgUCgUCgUCgUCgUCgUCgUCgUCgUCgUCgUCgUFR6j/AIvj39v238NQW6gUCgUCgUCgqOUf37wr+OuH9COgt1BB3Vl4ppqIESaJxRFVOysls8jFdHK+bYy8M5sibIUTdqqoqJ7K0unkLY5WuceRvL5o+1ftVqavNGxHZeSDLFWyRS5eiaLquhVEzyvURyS1fLyP4I/2K1NXmjakMvLBiCjZKo8zVNF1TUqiJ5XqY5Iavl5H8Ef7FamrzRtXNl4pzhC2RIu3RURVT2UqLZ5Hq6OUtrLwykUmyRNpcVRU7lpdJbHK1fLyP4I/2K1NXmjaZZeSBIFWy3KQaJouq8aivK9RHI1fLyP4I/2K1NXmiwW4SGE0hIqKiLqi8F7VrHO1mt2Kz1V/uev9p2f/AOLRahK3UCgUCgUCgUCgUCgUCgUCgUCgUCgUCgUCgUCgUCgUCgUCgUCgUCgUCgUCgUCgUCgUCgUCgUCgUCgUCgUCgUCgUCgUCgUCgUCgUCgUCgUCgUCgUCgUCgUCgUCgUCgUCgUCgUCgUCgUCgUCgUCggr1+OJ94n2VrNj2K+Xa0KyMRQKBQKBQKBQWWD+Js/eJ9iq121bs2Qz1D0UCgUCgUCgUCgUCgUCgUCgUCgUCgUCgUCgUCgUCgUCgUCgUCgUFb6j5VIxPCbpkMdgJL1vADBhxVES3Oi3xVOP29BUL71odt3SKFmzcADucwxjJbSIkAZLZmMgFVPFo2LDhfFRNGeT1OyWe1idsxq2xH8kyS1t3mQkx1wIcSOTYEqkraE4WpntHT0UGnO6y3i3YHlN0n2plrJ8SlMQ7hbxcIoznmHmwbebPRD2GDikKLx4UKJO857mc/MbpjGEW2DLesLLLt3mXJ1xtrmSBU2o7KNIS71FPaLhrqi6aUQ14nWNyfZMQuUa3I07kF3Gz3GK8aqUV0VMXdqoibtCDw6p2LRKyWbMZM/qBkWLnHAGLKxDeakIqqbiywUiQkXgm3ThRCn2/rHfbrhWJzrZa4x5Rl0mTGhQ3XDGI0MR1wXXnDRFcURBtFVE48aJWnp7md0vx3m13yGzCv+PykizwimTkc0cBHGnWlNENBMdeBcfsIQkc+yR/GcOu1/YZGQ9bmFeBk1VBJUVE0VU499BUrD1HzAMwbsOV22BCZdtLt5GTCede0aaNB0LeIad9EtGydXctfdx28XazRIuI5ZNS32o2nnCnMuPKSRikCoo0qO7F9heH6Ch9ZF1Sz+zRp2TP44xHw23zkhuNyjeZurzSvCx5ppkgQNhEWoivFU9XGgsDvUpuHk2YW+4sgzbMVgxpyyRVeY4j7ROEO1eGvh0H00Qrll603efieN3t61MsSL3krOPyIu89GW3SMScRVRFUx2di0TRabj1AW3dQZWOSWAG2w8ecyB+YirzE5UlWSDb7OmxN1EOP9TM9z+84Bar9PsERnHbpcor9rbYfcOaHLcVxlJCEGxUfEF2qHZ39qUS6jjudZg1mcfFcztkOHKukU5tok251x1peT++x3eYgrzAFdVIfD8tEKxdPrBSIHSWyZgVuZO83t59ti2CZctAjPOA65r7W0QbHX1klE0Xm2ZvKmdQncWKMAx27OzdUkoq71N13lq3p2bUohW/8AGG5e4veXu9nf9Kvo3y956crmbOd9/wCrsolvxeq6zer7uCRIgHBjRzWRcdS1800COG0H2q7EcFC70Wgqtu63547iETPZmPQm8P54sXBW33SmoCu8gpLQKOzli4u3aqqSqncnFBRfMcz5Zt+y203RtqKWNG28DrZKQuwZDSvNPce/ai7tvCiFcxXrHc7nKsPva3MQId5ts67GYmZG0xEcVG9deC72x3rRLRb6yZs3YY2dTrDDZwKVIFtdHnFuTMdx7khJcHbydqlp4UXXj8dBebLmMm4Z/kWMFHAI9lYhPNSRVVNxZYKaoSdibdOGlEK3/i3cf8LLHmfkGfNXaUxGcibi5YI9JJhSEu3gg60SkH+qIQbxn0e4RwbgYYxBeadEl3vrMjE9sVF4ISmiAOnpohTrj9YC+ROmFlzEbMw5LuU5+G9B3uIIAxzVUkXTdro130TRZOpHV9cZLGUtMRu4pkBC6RmRCjUUyaAXfD90UgUSgvGTXsbFj9wvBR3JfkWDeGKyiq46Qp4QHRF4kvDsohSLH1BziNkliteZ2eHBj5O24VqegvOOGw802jqx5QuCib1Be0OGvx6EqT1G6hZpkvTvKLnbrPEXCEN23BJN5xJ5oDiNrLENvL5XM4bfa+RVoLLi3UPM7a5iEXJbPEi2DJWmYtpkRXnHJDDqsoTIykMRDV1OxA7PioIrOOo2Z3zFc5estniO4hbQm2aTKeeMZrp8pWnn2AEVb5bSubtC9oezjroH3g3UHNLDjeC+/rPEaxO7tQbRBlMPOFLacJkW2HpAEKN7Htm5NvYi8V9ISuQdWMwZkZHcrDZokzF8RkeUuzz7zjcp91pBWSkZBFW05G7xb+3u9FBKTusNrt+Qz2Jog3YYliZvjc1FXnOLId2NtCC8FU9U2+taCGvvUfq1aMNXLpWO2yPbhYGS9DekvpLaFx3Y2BAgbVLaQEvFNNdNNUoN+49Q8+tNttsefZre5kuQywi2GHGkukxsVve6/IMgEkFpNNUGg/Y/U/JLeOVWrJbbEZyTHrS7e43knTOHLjA2Soo8xBdHa4OwtUoMNh60uXHpHPzV6ADdygkUdbcJEoFIcUPLCir4tHBfbX46FFq6X5jJzLBbZkkmOEV+fz98dtVIB5MhxlNFLjxRvWiFpoFAoFAoFAoFAoFAoFAoFAoFAoFAoFAoFAoFAoFAoFAoFAoFAoFAoFAoFAoFBUeo/wCL49/b9t/DUFuoFAoFAoFAoKjlH9+8K/jrh/QjoLdQQ1zmSWpZA24oiiJoifBXu2ORjumavy3TJTkxsDcUhXXVF+9VaTHIi2Zq1yuE1CVOcXatTSEb0thiZKKHKNXFUg5e1fRqWi1ExypiZo1veE3+GKvVIRvS2X5koYcU0cVCPmbl9OhaJXmI5UzM0a3vCb/DFXqkI3pbNxmSm5jgA4oimmiJ96i15iORN0zUt8yU5JQTcUh2kui+pKTBbM1a3vCb/DFXqkI3pbLUyUsF81cVTEgQV9Gq15pypiZo1veE3+GKvVIRvSnIDhuRGzNdxKi6qvwrWOdrLbsVjqr/AHPX+07P/wDFotQlbqBQKBQKBQKBQKBQKBQKBQKBQKBQKBQKBQKBQKBQKBQKBQKBQKBQKBQKBQKBQKBQKBQKBQKBQKBQKBQKBQKBQKBQKBQKBQKBQKBQKBQKBQKBQKBQKBQKBQKBQKBQKBQKBQKBQKBQKBQKBQKBQQV6/HE+8T7K1mx7FfLtaFZGIoFAoFAoFAoLLB/E2fvE+xVa7at2bIZ6h6KBQKBQKBQKBQKBQKBQKBQKBQKBQKBQKBQKBQKBQKBQKBQKBQKDn3X780GSfxLX9IboQ5hltinjkmbWFxtUsljt98yaKSp4VcusBGgbROxOW6UgholKWS6wsRyDp9lV6NY1huOFxLMVwICJpmQCNyhRwhRdu9OCfH66Cv5aYXbAOrmXw0cWzXudamrY+YkAvBCktNm62JIi7SI+31epaC141csY6T59l1svj7tvs90CJOsk2Srz6PCy0Qvt80uYRGJloiKuv6FBVWVax/CcFv1532+HMy87w5zxLc1Gd5igRCiKvFsELh6aCwY51f6cRerOX3qRe2m7ZcYtubhSVbeVHCYbIXEREDcm1V70oKPjv0cm4D00n3Z533FYJ12t+ROxyeZKKdxMnI5G61oYjwBVUeGi6L20HR+n+MY/kLeUph0m5WK0nNiNsZLFmPOPz1itOI4iLJQtrYE9t4a7uHooNXrH5bDOmUnGbjkU27XDKJLbUSVdTV0mWmnGSfPVsU0bbHTh26l30GlcMxwzKOqkeHYbqEpqbi8uyRXdrg6y3jXltruAOKjx17KCBw2N09OFhlsYhTblm43COzcrQ5LmtpBKKa86U40urYi1sQkHTv09NBJ9SMwsORW835APQOqFjnjEtWPjzZAOOsydWyWOYcl0TbJSQ9vo0X0hs3S23HIuvd3xhxrbbp7dqn5Bouo+Wt7KOchdF4i7IcbHtoNG5wWLhh1kgSN3l5fUsmHuWRNnsdfkAW0xVCFdF4Ki6pQTErAIFu6pZDjdj56+9MDmACSX3ZB86RL5KaG8RqicE4a6UFZyrqdj7vRzFMfY3vX+1v29q5WsGjF1j3cqAfMRU0RTMBQePFS+Gg6AzkVmzzrLi0/G3VnW/GoM6RcJgNkANuTm0YbZMjEV39+3u4+haDkGNWibcOhN9v8AcAVItlhLabGK66fP3FJct9EX7YldBvVO4VSg6lIzPGMU60uTMhnhAjP4xEZacMTJCc56lt8AkvYK0HPZeVQS6ZXGdajSdIh50lxaYRDTeDpG5H7tfnOWvZxoL/imMP471OwuHMLmXaTZ7jOvD66KTk6U6jr5KqduhFtT1IlBSbVmtom/V2i4FEQ3cunuJCh2oGjQ3ObOV8Xh4aK3y9dT+61oLb1vtt7s18tztlHmO5hbVxKUqaoKOm6HKcL1q2bgp6koQzdQ8Dt10z7GcUa3tsMY3NjweW4TOhsigM7lbUdR101HsWggJeY2259DofTiMJfTh7y9mOxk04jzTrEkVM3E00QUbb3btdNfjoLPGzXEcL6zZeOQXIYDT8G1NRTcFw96tMLu/exLsRUoOff4h4Z/gZjGPe8w98wZ0V6XD2ObgbbmG4RKW3bwBdeC0FmjRnMs6+ZDa42juOSzst8uL2i7XWIMADjMqJJxF16SBKi9w0EbZIzErAunMWQCGw/lz7ToL2EBvSBJPjRaDRC2XYsdurt2FVcxSZasSguqnAm4t0R5wk++AmPiRPVQekctud0tWNXK5WqH7wuEOOb0eFx+dIE3bE2+JVVOxE7aIcTYlYfmPVLD7pibsiXcieduuRIrkg2YYAyiI2Tbq8tsicXZ4P8AKlEoBzLrLjfQq+9PZ5E3lMB6VB93csuYYOSVeSRqg6K3yiUt6+j4KC0SMus+dO9M8fsRFIuVtnwrteWOWaFDC3NaOC8RCiDqZbU9PD0pQRaZlacU6d9QcJupG1kSSbq1Dg8s1ORHnCStyA0TbsQCIyXXgKarQfv0rs2X4T01wyzm4/fY8q0ncYog4Jxo8BlEefNVFNB00IF70XWgjLxAwSz3DP42VszH8jfvEqZZrO1Ilxwnx56iTAtgwuw9TUkItF/QoJLI+m4Zd1COzrzbVNt+IQ3rdGB1VFmY04oMg6faYtkumvx0E/luZrln1cb3OkpyrvFbCFeoyptJqbHkNC6Kj3buBonoWglup8j3PM6e5ZKA1s1klEF0eAVPktzIyNC6SCirsFU48Ps0Favt4g5dkWf5RYzWVYbbhEyzrcEEhadkuK5JVGyJE3bBTRdP8qUEXithnFkeFWFtvWx5BbrHkkwk9lHLTAVs21Tv5jgxyKgtvRDLrNYek2DwrgRi/e5UuFAQAUkV1Zz+iEv2qce2hLslEFAoFAoFAoFAoFAoFAoFAoFAoFAoFAoFAoFAoFAoFAoFAoFAoFAoFAoFAoFBUeo/4vj39v238NQW6gUCgUCgUCgqOUf37wr+OuH9COgt1BE3AICyiV5wxc0TVBRFTsr3FWO6lX5AC3pLbVpwyc47UJE09laTWhbSrATdr3Lq65rrx4JU8qORnZC3+UkoLhq2uzmKqJqni4aVE1qmKUa/LtX8K78iVPKjkbDwW/ykZCcNG038tURNV8XHWoitUzSjX5dq/hXfkSp5UcjYnhb1luK64YucNyCiaeylRFaJupUghb0kIrThqehcCRNNNONJqW0a/LtX8K78iVPKjkbDQW/ybyC4fLVR3romqLrw0qOWqYpRr8u1fwrvyJU8qORMQkaSK2jSqrei7VXt7a8SyW7FY6q/3PX+07P/APFotQlbqBQKBQKBQKBQKBQKBQKBQKBQKBQKBQKBQKBQKBQKBQKBQKBQKBQKBQKBQKBQKBQKBQKBQKBQKBQKBQKBQKBQKBQKBQKBQKBQKBQKBQKBQKBQKBQKBQKBQKBQKBQKBQKBQKBQKBQKBQKBQKBQQV6/HE+8T7K1mx7FfLtaFZGIoFAoFAoFAoLLB/E2fvE+xVa7at2bIZ6h6KBQKBQKBQKBQKBQKBQKBQKBQKBQKBQKBQKBQKBQKBQKBQKBQKBQKD5cbbcBQcFDAu0SRFRfiWg/RERFBFEQUTRETgiIlB+ONNOIKOAJoKoQ7kRdCTsVNe+g+qBQQGNYbb7DIvjzDrj/AL+nOXGUD21RE3RQSAURE8Og99BPAAACAAoICmgiiaIiepEoIa6YrDuGT2PIXXnAk2IJYR2h28s0mgAHv1TXwo2mmi0GPIsPg3262K5SHnWnbDKWZGBvbtMyDZtPVFXTRe6gnEaaRwnUAUcJEQjRE3Kidmq0BWmlcR1QFXUTah6JuRPRr20H1QKBQVjPcIayy0NQBkjAMJkWachGkdU/KnvQFTc329muvCgsoNNN7uWAhvJSPaiJqS9qrp30H1QKCFtOKw7ZkV+vrTzhyL+cU5LR7dgLEYRgNmiIvEU1XVe2gmqCu4DhzWJYnbLCsgZzltbNsZvKRoiQ3Cc4Duc2+3p7VBHvYFdJ+axb/er6U+2Wt1yRZbIMZtkGHnA5e9x4SInlAVXZqKaL+iFyoPhGWUdV5AFHVTarmiblT0a9tB90EZk1hjZBj1xsklw2o9yjuRnXW9N4i4O1VHcipr8KUGxZ7a1a7TCtjJEbUGO1GbM9NxCyCAilpomqoNBt0CgUHyDTQKRAAipruNRREVV9K6dtBB5vijWUYxc7Jzhhu3GOsbzvLR0gFSQvZ3ApJqnZuSgk7VbmrfAjxR2mbLLTJvIKCrnKBARV7fR6aDVyiwtX3H7raVMWHLlCkQRl7EcJpJLRN7kHUddN2um5NaBi9hasWP2q0oYvuW2FHglL2I2TqRmhb3KOpaa7ddNy6UEmTTRmBkAkbeuwlRFUde3Re6g+qBQFRFRUVNUXgqLQfLbbbYIDYoAD2CKIiJ8SUH1QKBQKBQKBQKBQKBQKBQKBQKBQKBQKBQKBQKBQKBQKBQKBQKBQKBQKBQKBQKBQKCo9R/xfHv7ftv4agt1AoFAoFAoFBUco/v3hX8dcP6EdBbqCCurbhTTVBVU0TiiL6KyW7GK7a+bW24k5pVFUTxcVRfuVpdsLdrXNl3eXgLtXuWpeaNiO24kGWiiuq8vRNF+6qJ2vUbJavJd+4L5FqXmjakNuLBiIgrqnM1TRfuqiNr1OyGryXfuC+Ral5o2ro24s51UFVTw8URfuUqLdj1dtLY24ktFUVRNpcVRfQtLi3a1eS79wXyLUvNG0y257vkJtXVSDRNF9NRO16jY1eS79wXyLUvNFgtyKkJpFTRdF4L8K1jnay27Fa6q/3PX+07P/APFotQ9LdQKBQKBQKBQKBQKBQKBQKBQKBQKBQKBQKBQKBQKBQKBQKBQKBQKBQKBQKBQKBQKBQKBQKBQKBQKBQKBQKBQKBQKBQKBQKBQKBQKBQKBQKBQKBQKBQKBQKBQKBQKBQKBQKBQKBQKBQKBQKBQKCCvX44n3ifZWs2PYr5drQrIxFAoFAoFAoFBZYP4mz94n2KrXbVuzZDPUPRQKBQKBQKBQKBQKBQKBQKBQKBQKBQKBQKBQKBQKBQKBQKBQKBQKBQKBQKBQKBQKBQKBQKBQKBQKBQKBQKBQKBQKBQKBQKBQKBQKBQKBQKBQKBQKBQKBQKBQKBQKBQKBQKBQKBQKBQKBQKBQKBQKBQKBQKBQKBQKBQKBQKBQKBQKBQKBQVHqP+L49/b9t/DUFuoFAoFAoFAoKjlH9+8K/jrh/QjoLdQKBQKBQKBQKBQKBQKBQKCo9Vf7nr/adn/+LRaC3UCgUCgUCgUCgUCgUCgUCgUCgUCgUCgUCgUCgUCgUCgUCgUCgUCgUCgUCgUCgUCgUCgUCgUCgUCgUCgUCgUCgUCgUCgUCgUCgUCgUCgUCgUCgUCgUCgUCgUCgUCgUCgUCgUCgUCgUCgUCgUCggr1+OJ94n2VrNj2K+Xa0KyMRQKBQKBQKBQWWD+Js/eJ9iq121bs2Qz1D0UCgUCgUCgUCgUCgUCgUCgUCgUCgUCgUCgUCgUCgUCgUCgUCgUCgUCgUCgUCgUCgUCgUCgUCgUCgUCgUCgUCgUCgUCgUCgUCgUCgUCgUCgUCgUCgUCgUCgUCgUCgUCgUCgUCgUCgUCgUCgUCgUCgUCgUCgUCgUCgUCgUCgUCgUCgUCgUFR6j/i+Pf2/bfw1BbqBQKBQKBQKCnZwF1Yv+M3iFapV2Ztr0tZTELk81EfjE0Coj7rAr4i+6oPv6eXf/wCSb/8AJbf/ALuoH08u/wD8k3/5Lb/93UD6eXf/AOSb/wDJbf8A7uoH08u//wAk3/5Lb/8Ad1A+nl3/APkm/wDyW3/7uoH08u//AMk3/wCS2/8A3dQPp5d//km//Jbf/u6gfTy7/wDyTf8A5Lb/APd1A+nl3/8Akm//ACW3/wC7qB9PLv8A/JN/+S2//d1A+nl3/wDkm/8AyW3/AO7qB9PLv/8AJN/+S2//AHdQPp5d/wD5Jv8A8lt/+7qB9PLv/wDJN/8Aktv/AN3UENll5yDI7S1aY2I3iK47OtzxSZXkBZBuNPYkOEaty3T9hpewV40S6PRBQKBQKBQKBQKBQKBQKBQKBQKBQKBQKBQKBQKBQKBQKBQKBQKBQKBQKBQKBQKBQKBQKBQKBQKBQKBQKBQKBQKBQKBQKBQKBQKBQKBQKBQKBQKBQKBQKBQKBQKBQKBQKBQKBQKBQKBQKBQKBQQV6/HE+8T7K1mx7FfLtaFZGIoFAoFAoFAoLLB/E2fvE+xVa7at2bIZ6h6KBQKBQKBQKBQKBQKBQKBQKBQKBQKBQKBQKBQKBQKBQKBQKBQKBQKBQKBQKBQKBQKBQKBQKBQKBQKBQKBQKBQKBQKBQKBQKBQKBQKBQKBQKBQKBQKBQKBQKBQKBQKBQKBQKBQKBQKBQKBQKBQKBQKBQKBQKBQKBQKBQKBQKBQKBQKBQKCo9R/xfHv7ftv4agt1AoFAoFAoFAoFAoFAoFAoFAoFAoFAoFAoFAoFAoFAoFAoFAoFAoFAoFAoFAoFAoFAoFAoFAoFAoFAoFAoFAoFAoFAoFAoFAoFAoFAoFAoFAoFAoFAoFAoFAoFAoFAoFAoFAoFAoFAoFAoFAoFAoFAoFAoFAoFAoFAoFAoFAoFAoFAoFAoFBBXr8cT7xPsrWbHsV8u1oVkYigUCgUCgUCgssH8TZ+8T7FVrtq3ZshnqHooFAoFAoFAoFAoFBVsc6m4fkXvr3VKN73B/wAT3NOBs/fOzcKbv3k/ZoK+59YbpY3a490O5OpDlPvxWT8s/qrsYGjdTbs1TQZIcfX6qJoWn6w3Sy63SHa4VydcmT324sYFjPihOvGgAikoIiakScVoUYr59Y7pZZ7w7a3pz0h2OatSHozJOMgYroSb+G7Re8EWhR0Kz3i2Xm1xrpa5AS7fLBHI8hv2SFfh0VFReCovFF4LRCr5p1gwPDLo1a8gmuRpjzAymwBh11FaIzBF3AJJ7TZcKDVs/XPpxd4N0nQZ7rkazMJKnksd4VBpS2oqIQopce5KFEfE+sh0mlymYrFzeJ6QYtNCsWQmpGqCKaqHpWiaJLK+t3TrFb29Zb1PcYuDAgTjYx3nERHBQx8QCqdi0RRJ4N1Nw/OPO/RyUcn3fyvNb2nGtvP37NOYI668ouyg1Me6w4DkGSuY3a7gT12bV0VaVl0BVWNeZtMhQV00VeC0EB/zNdIP61e/mkj9xRNG/C6+9MpvkPL3F0vecooMPWM+m58eVqK6jw/GA4rw40KOiUQhsuzHHcSs53e/S0iQhJGxXRSM3C12g2AopES6KvDu49iUFbwfrf0/zO6LarTLdbuSiRtRZTStE4IcSVtdSFdE8WmuunHTgtCiezTOsbwy1tXTIJBRobz4xWzBs3VV0gM0TaCEvstlxoNFrqrhLuEu5qE0vo+yfLckK05vQ+ajO3lbd/tknd66CC/5h+lnuxLn7wf8kryxud5V/RHdm/aqbNeI8Uomix5h1KxDEGYD17lk2N0Uhgoy2b5O7UFVUUbQl08Y/LRCCy/r504xW8FZ7jLedntaJJaitK6jKkmu1wtRHd6URVVKJomZHVPBI+HN5g5dA9wvLsZkIJqZu8U5SNab+Z4V8OnDtXhxohD4b156dZbeAs9tlus3B3ckZmU0rXN26qqAWpDromqIqotE0akv6yHSaJKeiv3N4Xo5k06KRZC6ECqJJqgelKFFmm9TcGh4i3lzt1bWwPaCxLBDJXDVVRGxbROZv1FdRUdU0XXTRaIQmHdeenOW3gLPbZjrNwd18szKaVrmqKKqoBakOuia6KqLRNGzY+tnTu95MGNW+4Gd3ccdZBk2HQFTZEiMd5Cg9gLpx40RQuXWvp5bsqXFpVwNLyj7cVWRYeIec9t2jvQdv26a8aFEfefrEdLrRf3bLKuDpPx3FZkyGmTcYbcFdCFTTiu1e3ai0TR0aNJjyozUmO4Lsd8BcZdBdRIDTcJCqdqKi60QyUCgUCgUCgUCgUCgUCgUCgUCgUCgUCgUCgUCgUCgUCgUCgUCgUCgUCgUCgUCgUCgUCgUCgUCgUCgUCgUCgUCgUCgUCgUCgUCgUCgUCgUCgUCgUCgUCgUFR6j/i+Pf2/bfw1BbqBQKBQKBQKBQKBQKBQKBQKBQKBQKBQKBQKBQKBQKBQKBQKBQKBQKBQKBQKBQKBQKBQKBQKBQKBQKBQKBQKBQKBQKBQKBQKBQKBQKBQKBQKBQKBQKBQKBQKBQKBQKBQKBQKBQKBQKBQKBQKBQKBQKBQKBQKBQKBQKBQKBQKBQKBQKBQKBQKCCvX44n3ifZWs2PYr5drQrIxFAoFAoFAoFBZYP4mz94n2KrXbVuzZDPUPRQKBQKBQKBQKBQKDyzapGW9Lsgzy3zcYn3SBkG9Y1xiNmTaNir6tubkEg0UZGpJu1HSiVl+rHbbdN6S3lZkVmSrVzlq0rzYubdYcbXbuRdNdEoS1/qsQIDuA36Y7Gaclx5xlHkGAk42oxmyFQJU1HQuKaUJRHRmz2yR9XrP5r8Zt6SQ3EeaYCRJ5e3tvNaKqa+FwlJPXQl0X6rjhl0miiRKqBLlCCL3Jv3aJ8aqtCVc6gMxpv1pcPjOtDIbS2oLzJjvHh50+Iqmi6IqLQUpxllm8dbmWQFppth0QbBEERRJfBEROCUE70Nym8tY7jdnDpydyt5yVZPKuCggPTD3vKixz4Mb1RfnPte1KEt+VEiy/rcqxKZCQyUNFJp0UMV0t+qaiSKlBpdIb01jbnWe7AgtjbXuawCIiDvBydygROziWiJQc/wAAcgY1fem2Rtymjl3KbKbugC4JOtAb6RdXhRdwoTTqkm7tol0j6wdptcXqJ07ajQ2GGnpiI8222ACaeZjpoSCiIvBe+iIYfrKNs2fMcDetVvAjZkOPtwYwi1znQfjqgJsFfEe1B10WhDoXT3reOTZVIxO92GRjV/abV1mJIcV3mIIoZCu5tkhLYu5E26KPHWhRT/rakRR8QjkurDs15XG17CUUaRNfiNaEOk3bpLj1wzy0ZmDjsOfaGwaajxkbBlwQU9vMTbr2OKPBezRKIUf63X5trb/bLH9Fk0TDltyJxiHeukzJqDsvM2QYbXt8pI3AKonoQm2i9WvroMmEYg3kHRrqBFZaQpNsnhPgiiaqhRQJSQfWrO8U+Ggy4DdJfU/qFgVvlCRQ8TtwHNQuKEcM10cXt15iiwJa0Fr6GWqDeeoPVBm4NC/5h95g3DESJAfkyEc0UkXt0T5KEq/1r6d27BMXxbHIMyRNt8u7SZbvmlHXcTUdramxATaiCvyrQhZuvUOFbOqfTaVAjtxnklNN6tCgIoMymOWGg6JtHeqInooQ59hOX2qxn1Ft82wSb6/eHVaiAwwLzTZgckdXiLVQ1V1FHaK9i0GnkmL3/H+luIW2+NHHW6XmXOSC6iibbRNR2gQxXiKroZadqbvTRLpnXyFDtvVHptIgR24rySmg3NAIeBmUxyx0RNNB3LolEQ5bjyLaspXL0TQLRljMeSScF5Mo3SPVfRtYJPjokdFblmOP5eSaLkGWzCaX0ssyIZN6L6EV8hT4KDovVHH7RbXV6TYNbil3zKZLdyukqSaOKyIEpivMJNw+wpEvcOvbuoh6Dxiz+5MbtNm5nO92Q48Pm6ab/LtC3u09e3WiElQKBQKBQKBQKBQKBQKBQKBQKBQKBQKBQKBQKBQKBQKBQKBQKBQKBQKBQKBQKBQKBQKBQKBQKBQKBQKBQKBQKBQKBQKBQKBQKBQKBQKBQKBQKBQKBQKBQVHqP+L49/b9t/DUFuoFAoFAoFAoFAoFAoFAoFAoFAoFAoFAoFAoFAoFAoFAoFAoFAoFAoFAoFAoFAoFAoFAoFAoFAoFAoFAoFAoFAoFAoFAoFAoFAoFAoFAoFAoFAoFAoFAoFAoFAoFAoFAoFAoFAoFAoFAoFAoFAoFAoFAoFAoFAoFAoFAoFAoFAoFAoFAoFAoIK9fjifeJ9lazY9ivl2tCsjEUCgUCgUCgUFlg/ibP3ifYqtdtW7NkM9Q9FAoFAoFAoFAoFAoNG/R3pNjuMdgd7z0V5toE04kTaoKcfSq0HL/AKvmGZPjPTi72q+wDhXCROkPMsGQEpNnFZbEtQIk4kCp20TL4+rlg2SY1h14tuRwTt78yYRttkTZErZMAG5FBTTtRe2hLntqx3rHguM5PgEPFjvMG+K+Ea7Mn82IyGfLm5tTX2mxTRDUVFe3Wg7T0Uwq5Yd09gWe6aJclN2RLbEkMWzdNVQEIeC7R01079dOFES4PY7/ANRb91hvWcWPHAvcm1kcAI/NFpuOm1WAVFMhJVIAP4yWiWhbms3mZrn9gmWVI+Q5TAefO3I4Kk2amMgBAt2xdyF3rQdB6Zz+uWJY9acX+g4OwIjhi5NckNoaA/IJ0yURc08PNX5KDe6c41nN76y3PqBktjPH4yREjxYjjguErnLBnQVRBVU2gRKWidqJxoKVcOmfVFq0dQ4MOxPGuTXiKcfRxhN8Rl+XII+LiaJuVrgvHxUEln31chiYBYncStBOZgyUb3wYSDVXF5Bc4xR13lDo+iabUShVZerGHZtk2SdOrvEtRue7zafvKIbSeXInWHDEtSTXbsL2deyg+vrAYdml4yjELxjdoO6pZXDffAXG203C604AqpkPtctexFoQw4RhvUS/dZv8Q8ss4WCPCjk1EiI6DxGZMqwg+AiXRBdIlJUTjoiJ6AmvrFdPchyywWyXj7KSrlZZJPpDVUEnG3ETds3KiKQqArt14prpx4KIV6wWvqjnHVmzZVkFjdxmz2NnYbBuL864HMVNoloRb3HPudEFO3XtCyfWSxDJMqwaDbsfhFPmNXNqQ4yBAKo0Md8FLUyFPaMUoQibl0pu7/1j4eWjCUseVsJkiWhBtSU1HJkA267td4AXs0Gv0jx3PMFw/MJMjHjlXN6YL9vtauN6yQXwloQK5p4SVeKUG19Wzpld8Zh3a+3yD7uuN2MW4sEvbZjNqpLqmqqO8y7C46ClCVXcx7qr08zPMX7Bjh3235QTqw5jJ68lXTNxsiQdS1b5qoSEg66aotBq3HoNnqdI7W2I+ZyiDcnro7bidEyRt9ttrlCalsIxSOBaa96oi+kVSZ2Xql1L6i4vc8hxlcdtOOOg9JN0uDhNuC6aAhbTXmE0IiiIu1OO5aCy/V/wjKsavmbSL5bzhM3SUw5AMybLmiDklSVNhFpojo9vpoS3frEdO7/l2O26Tj7aSLrZpBPhFUkEnGzFEPYpKgqSEArovbx048FEKY7ZeqfUzqJi9zyDGVx20446D0k3TXRwm3Rdc2btprzFaQRQUXb27qDSgdH80ewTqLbpdqNqfcp8ebZGyNpVeVl8zLaqEqJq2ap4tO2gzzukeYsWLpPDh2s3XbJKfl33abaKwUiVHfXfqSbtBEk8Ovs0HR2bLf065P3UsbijZ1ho2GS7nPMkXJFOVt5/L27tR/efj76DpVEFAoFAoFAoFAoFAoFAoFAoFAoFAoFAoFAoFAoFAoFAoFAoFAoFAoFAoFAoFAoFAoFAoFAoFAoFAoFAoFAoFAoFAoFAoFAoFAoFAoFAoFAoFAoFAoFAoFBUeo/4vj39v238NQW6gUCgUCgUCgUCgUCgUCgUCgUCgUCgUCgUCgUCgUCgUCgUCgUCgUCgUCgUCgUCgUCgUCgUCgUCgUCgUCgUCgUCgUCgUCgUCgUCgUCgUCgUCgUCgUCgUCgUCgUCgUCgUCgUCgUCgUCgUCgUCgUCgUCgUCgUCgUCgUCgUCgUCgUCgUCgUCgUCggr1+OJ94n2VrNj2K+Xa0KyMRQKBQKBQKBQWWD+Js/eJ9iq121bs2Qz1D0UCgUCgUCgUCgUCgUCgUCgUETYcSxuwHMcs1vagnPNHZhNIqcw01VCLVV+6WgDiWNjkRZINvaS+mHKO4aLzVDagbdddPZREoJagUCgUCgUCgUCgUCgUCgUCgUCgUCgUCgUCgUCgUCgUCgUCgUCgUCgUCgUCgUCgUCgUCgUCgUCgUCgUCgUCgUCgUCgUCgUCgUCgUCgUCgUCgUCgUCgUCgUCgUCgUCgUCgUCgUCgUCgUCgUCgUCgUCgUFR6j/i+Pf2/bfw1BbqBQKBQKBQKBQKBQKBQKBQKBQKBQKBQKBQKBQKBQKBQKBQKBQKBQKBQKBQKBQKBQKBQKBQKBQKBQKBQKBQKBQKBQKBQKBQKBQKBQKBQKBQKBQKBQKBQKBQKBQKBQKBQKBQKBQKBQKBQKBQKBQKBQKBQKBQKBQKBQKBQKBQKBQKBQKBQKBQKCCvX44n3ifZWs2PYr5drQrIxFAoFAoFAoFBZYP4mz94n2KrXbVuzZDPUPRQKBQKBQKBQKBQKDimL2B7LMnzNblll9hFBvkiHBhwbo7HbFkUEhEWtS7FJeyiXR3rtbsRYx+ySXZ087lJS2xJb5pIeVxQNzfIdMgJeALxRFX1UQ2M2y+24fjE3Irm089Cg8rmtxhAnV5zoMjtQybH2nE11LsoKzkXWaDYb0Npl4vkDrz0gosF5mIyTUpwOP8nInwU0VOKcOyiaM106twob9vgRrBd519nxVnFZGWASVGjoShvkormwNSTREQl/RSiCT1mxZrDomVMxp8uNMmjbRgMsh50JZKQ8lxo3ARCRR00Ql7U01oUbeO9VMcvJXVp9ibZJtkZ81coN2Y8u83G2qXO0EnBUNE14LQR1j602W53C2MP2i6WuBfHOVZLtOYBuLKNUVQESQyIVdTi3qPiomiJyvJZExzLrja8lmWCBjbKQb4w5FakIRghOI7byV9vlPGLnL3EnFdvDhrQX3Cskt+S4tbr3bhfGFMbVWUl7efo2Stqrm0nE3Koa+1RCOxnqXj+RZVfMYhNyGrlYDUJavi2Lbmhq2RMqJmSohJ9sI9qUEAz1/wALeZvchqNPKJYJ0eBPlI2xy9ZTrjLb4rztVZ3M8VVEXinh9BNFtv2aWmyXyy2aUDpzL6b4xeUgKDYRW+a868pmG0BHvTWiFZtPW7HrlcIDaWy5RrPdpSwbTf32RGFIkaqIgJb1NN5CogqjxX0caJoXrrXZLbcbmwxaLpc7fY3eRe7vCYE4sZwf3wSUjEi5X/SbR4UKN3JOrdis1wtNujwZ95m32Ksy0t21oHUeb0RU4kYKmo+LXTRB4rRCVwjObTl9ukS4LT8V+E+cS4W+YHKkR329NwOCiknfwVF/R1SgzM5fbXczkYkLTyXKPBC4m6ohyFaNzlIKFu3793dt09dBBQ+sGMypkGMkaa0k+7SrE1IcBpGhmRERVQ1R0lQXd2jeiKq96JQZMv6r2TGLs/a37fcLhIiQEus0oDbTgsRFe5O9zmOtFwLiqCi+Hj2UG+PUTGzvdqtTLhvJeIDl0hzw2eV8s0iKpGZEJJwXX2fh0oIqD1hxyazbZLMKf5G8XX3Na5hNNC0+54vnw1d38jwr4lHX9T20E4WbWYMrmY06jrUuDb0usiUaAkdI6moe3u3bk01Xw6ad9BWLV1wsM6bbkctN0g2e8yEiWi+ymBCHIeJVQERUNTHmKng3Dx9XHQmi1Znl1uxHH379cmX3YEY2hkeWETMEdcFtDUSIPChGmui6+qiGLJs4tOPzLPDktPyZF8eNmGEUQPRGw5jjp7jD5sB4qqa/BQU1r6wdjcs7d7+jGRDZXVBBuZRI6R/G4jIrzPMaacxdvw0TRM5X1at1gu822NWe53h21Rwl3h23sgbcRlxFIVcIzb8SgKlond8dEJNvqLjr11x63x1de+k0R2fbpYiKMoyy2jpK6pEJiqiXBNq+vSgiS60Yr7ik3xuNOdt4zktlscbaAiuUlVUUGACObnE1H2iQU/RoUZ7N1WtE8byzNt060XaxRSnzbTNbAXyjCKnzWdpkBiumntJovBaDTx7rZjt4m2uM7artaG73olom3GMLUaSajuEG3W3HU3EnZr20KMdz64Y9b7hMBy2XJyy22b7tuWQgyKwWJKEgEJEpoaiBkiESD8GvDUmjJkHWaDY78Flk4vkD0p951iC4xEZJuUTKamsdSfAjHbx7OyiKJ6wZ1AvN5KzpAnQLgEFq4usTWwaIG33CbECQXDVHEVtdU00076CyUHO7t1usNsuN1ivWS9PQ7I/5a53aPFB2GySIJKRGLu9BRDRfYoUX+JKjy4rMuM4jsaQAusuj2EBohCSfCi0HO7/10sVllXht2w3uVFsT/lrjcYsZg4oOaCunMJ8NPbHtRKJo3791ctlpv6WNqx3m7zvJN3E0tkZuQgMOkoopIroHqipx0GiGSX1dxNvErbksRJNwZvDqRbXAjNbpb8lSIVZRolHQhIFQtV0+HhqH5aurNlmW7IH5dvnWy4YzGOZdbRLbAJSMC0TqG0iGoGhiC6eJOPboiotBUgzFcekYdc7vk1wuNoyRzmWGzDFaCVsngPK94SFkKjrccZIp4R13aL4tKJdFteaWu5XbIbWw0+MjGyaCcRiCAavNK8PKVDVV8KcdyDxohFWrqvjtyYxV5iPMEcvKQFtQwaRW1ioqnz9HC267eG3dQTmV5Tb8YtPvSe267HV9iNtYQSPfJdFkF0MgTRCNNePZQV3LOrtnx67TLYFsuN3ctTASr27b2RcbhMuJuEnlIw4qHj0T7XjQXK23GFcrfGuMF1H4cxoH4zw9htuChCSa+lFoObPfWAsbcGbcQxrIH7Vb3XWZNyaiMFHEmT2H855hOCL6aJolL71gtFsvUGxx7RdLpdrlbm7rDjQmWj3MukQ7SVXR2kKNkRapt079eFEUZ2er+IOYQ9l5lIZhxnliSIJtfywJiKg+V5SL++6knDdp366UH5Y+q1suEybbrharjY7tChlckt9waBtx6KGu5xlRMhLRU0VFVOPwLoGf/FLH/o9jN98vL8plU6Nbre3sb5gOy1NGyeTmbRBOWu5RIl9S0G9bs6tE97I2mWZAljDpMz1MQRDIWuavJ0NdybfutvGg0bZ1Sx+4vYk0xHliWZNSnrYpg2iNjCa5rnP0cXaqivh2buPooJjKMpt+Nw40uc2643KmR4DaMIJEjspxGwUtxB4UVePf6qCtZT1hslgu063pbLjcxs4NO32ZBZFxmCDybg5pEQKq7PGqCi6D8dBd4U2LOhsTYjiPRZTYPR3R7DbcFCAk19IrrQVTA+quMZrFusm2DIjBZ3OXNGYLYEiaKSOJyzd8C7C4r6KCKsHXbEb3brdcY0O4MwrndvcTTz7bIiEsmgdDmbXj0A0c0FU1XVF4JRNFgvfUKwWXIUsc7nC8NufvEqSIirDEOOqiRuru3+Ik0FBBdVohEYx1gtF9u1vtztpudoS8tm9Y5dwZFtmYDY7y5ZCZ6Ls8abu1PhTUNR3rtjDbxSfd1yLGm5PknMpFkVt4vb9mu/fzOXu8O/ZprRNG7kfV212jJn8XjWe6Xi+MxwlpGgMg4JMmmqkhK4mmzv1TtVETXWiGVjq7isiw2C9xwkuxcgubNljtIAI6xLfUh2yAI02ICtru2qXdoi0EpOzq0QspkY06zIKdGtB31xwRBWljNvKyoIqmhczcnZt0076DdxbI4OS49BvsEHW4lwaR5lt9BFxBVVTxIJGOvDuJaCvP9XMXYsd8vDrUsWbFdXrG6wjYk9ImsqI7IwAZb0NTTbu2r6USg3cN6gQcmlXC3lAmWi82vlrNtdwAW3hbeTc04OwjEgJE7l4L8WoYsy6k2/F7tbbS5arldrhdQecix7Wy2+e2Pop7kN1pewteGtBHwOs+NP2jIrnNg3G0N4xykuce4Mttv7pCfNAAA454iXRE3KnalCjNYeq9tuU6dbZ1ouVlukKCV0SFcGgBx6GK6K41tMhXQuCoqpx+PQPpOreOHa8bmx40yTIyo0G1WtoGllqPHe44Kuo2LbenjLfwoNKb1txuJd5EUoFwcs8OalrnZGDIrb2Zaqgq2Z7t+gkSCRbdEX4qFC9dZolpvo2V/FMidlvPPsQSZhskEpY2quHHUnxUw2DvRdPZ40KJ3H89t16vr1jCDNg3GPCYuD7MxsG1AJPstkguGqOD9smmnrWg2rtl9tteT2HHZDTxTci835JxsQVoPItI85zVUhJNRLw7RXj26UE5QUW99WoFtyedjkfH71eJ9uBlyWVsjNPtiMgN4aqTzZdnpGg+R6x48eDR8xbt9xchSpaQGYItNLMV9XVZQeXzdnEx+7oM+NdVrTer1Ns79puljmQIfvGQl3ZajikdD2b/AAuuL2+lNOFBH2rrfYZ823I5abpBs94fSJab7KjiEN94lUQRFQ1MUcVPApDx9XGiaPif1uhQb01ZnsSyRbhIV3yjIw2NXxY/fDaRZCKQonHXTsoUWbHM3t19vd3szEWVFnWRuC5OCUABp7wY8w2CbTNdwCmhoqJoXZr20QhE6zYweFWrKmIs54L4+cW02kGgOc++DptKAtgZB2tKuu/s0710oUSuG9QLbk0m4QEhyrVebUraT7VPAW3wF1NzZptIxICTsVF/yUHzl/UGFjs+JambdNvV7mtm+xbbc2LjiMNqiG64pkAgGq6Jx4rQR5dY8VLEomRxmZknz8xLZFtLbKeeKcqqnl1aUkETHbqupaafFQoxtdZcfTHL9eZtvuEF/GjbC8Wl5psZbavKiNKKczlkJ7tUXf2J8FCiacz2zplNvxiOzImXSbGWa8jAgTcSPom1yURGOzeq6Cg7l9XFNQqNv+sLis2NDuSWm7R7BLfGId7fjtjFZfNdEB0hcJdE7yHVEomi7W7L7bPyu74yy08M+zNR3pTpiCMkMoVIOWSEpKqIni1FKIa+RZ1brHe4VldhzJlwuEWZMiNRGwcU0gt8w20QjBVcPsBETivaqUFdtPWyFdL47ZY+KZGM6K4w3PFyGyiRfNJq0b+kglAVHxa6dlE0WrEMvtuVWx2429p5phmS9DIZAgJ8yOew1RAI02qvZxohJXa4sWy1zLlIEiYgsOSXRbRFNQaBTJBRVFNdB4arQU679ZcTtVhxu8yW5StZSTY2yKANK+iOIi73BVxBQQ3ihbSXiqdtCi90CgUCgUCgUCgUCgqPUf8AF8e/t+2/hqC3UCgUCgUCgUCgUCgUCgUCgUCgUCgUCgUCgUCgUCgUCgUCgUCgUCgUCgUCgUCgUCgUCgUCgUCgUCgUCgUCgUCgUCgUCgUCgUCgUCgUCgUCgUCgUCgUCgUCgUCgUCgUCgUCgUCgUCgUCgUCgUCgUCgUCgUCgUCgUCgUCgUCgUCgUCgUCgUCgUEFevxxPvE+ytZsexXy7WhWRiKBQKBQKBQKCywfxNn7xPsVWu2rdmyGeoeigUCgUCgUCgUCgUHn2w4b0svd96gy8zGKMhi+ywakvySjuNsoIluHRwOwlVddKJRdqlXy64B09Ebw7GeHJJEe1Xt9sHnBjtA+LTii94T0RFHxfB3UGTqHlOSScD6k4perozf/AHF7pcj3lhpthSSTMaJWnQaXl7g2/a+vWg6R1U/vn04/tk/wC0GKyOsxPrA5O3MJAfnWeE9bdy6bmGlUXkHXTXQ01X4KDl1xQpeKXiXbZKRYVw6kI5bZooLgjuVE8wAl4CHdxRF4cNKDfv8AHuka59R7VLuqZPeZOMBMW9tA2yrLDDm04ZssfNCRCvM4cVT4aCyZ5Pt1x6ddNWLU8BPS7rZfdrY6GScptRJUFFX967C9HYtBWwjP5F1Ny/EUAltiXYr3fC+1JiEwKR2F4+JHJBCqp6BoOodAfzQY3/Eu/wBIcoiXJ512k4feskziIBEY5FfrNI2JqpFJhMPwkXt8KSY6fLRKUwDpy2TnU/B3ERHitdhjmSrqiTFtxuK5/OPHQfGEXG4Z41dr4624T+N4mtjbAkVCK5vtOLJcHVE8ejaCv31BbcOybDYXSfARuURu6jNdg2+BGBpl8guHEeZsdUdqtGi7jHxJQRWFXC3QulHUWLPdBqXCm3sLkDhaErjoKgKqLx+c4CPDitBo4Qfkcv6UtXI0bfdxl9thHPCqkYobYcdPFy+FBcOlTjMnPepM2LocFy5xmAeDTYTzEdRfRFTvEl40ETe7TkVz69z2rFfjsEgMeYN2SEViWph5ok2bH0UU4qi6pxoKta7FcZXRjLH23/M3rHclm3eNLUBBTkW9wHHHNg8BUwQ+A+mgsmGZdaytmedW7iC+7phjFgMOInjjQWkaAA1T/p33FHj30HKh6Y57KuNksY3QYTt7sk+4RreAqAxm3yV44A6rqLbhbELjw1JNPugvd9voZVhnTMrK4NjntX2Pb3RaZAvIzGGTbMUYPw+FdCES+1VNaD4vFlyeLmGeQbheTv10cwp5WpaxmoxKBOEiMo2wm3uXRe3jQbuX3G2S+gGFRILoHMmlZYtubAtT80zyxcFNOKkCgQlw7aDsmV2FjIMaulkf05dxjOx9xcUEjBUE/wBaWhUQ4n0suE3MLxFmz2zEsFx9y1PiaaKlzeJxhwtewtY0dNdO9aJfgf8AlLhf7p/8ZboJTN79d75cOoVtYuUbHbNjsIUuDrLbazrgbsUjADdc9htP3tNqbuOiLxoKdeMcvGS2zpZZLRO8hLm45Ob5/pFIwKTSqnYjmmwvUq0E0GT2yfYulsx1gLYxYr2NqvEYkQG4s1llW0E0XgO5R3oq9mvFaCczx1mT1WviRSRw4ODTm7gQLrsVxwjbbNU+2VC3IK93GgqVhYudvhdJrjdL+N8tr82HHg45ymWDiHIZUG30NrxupH4a8z/LQYOpF+u+T9L8ovb1yj2mysXTycDG4bbYlJdalNoTkt0vGZ7dXNoonsoq0HU+o6ovU3pmqdnnLh/REoIXI4d9k9ZrstoyYMYcasMQ3ZLkePJBwUfe0EkkaIKD2qorrQXLpDl9yy3A4F5uYAk0zeZedZTa06rDpN80E7kLb8utEORZLbb1JidVpEfKBtVsYnSDmWY2WCSZsitmoc81R4FdREbTZ3/DRLuuHTYsnDLHOaYSFFft0V9uMpKSMtmwJICmXFdiLpqtEOF3i5R7h0o6q3Zt1tY10vTpW9UJNXWWXY7SOCOuu0tlEpm4Q7zcOsDo2XJRxt36LRSKcjDEkXA56ps0f8KceOorrwoK9h8uK0x0jkOADFtgXW8QJMlDUmn5biKLT6OEi681zcqa/B2JQWLPHmZXUPqA5DJDahYDLi3BRXVEkmRugJafbcqgo0Zh++YziOWymyBiDcMex2yAXD5qGKecdROxeZJRRRfQGlBeYVjyq5dQ+pjlkyU7Eyy9E80yEOPK5+sPVNSfRVDREVPD6aCsWiPPkYr0YZgXL3PLN26I1cuW29yV8SqvLd+bLVOHH00Evfcrv9zxXJrBep7V5ex2+2dlm9sNAyMgH5LZ6EDSq2htqOhbaDM9ab29nfVLTKlx6E0MaRcWEhxpKyIZQ10L5/iiCGoeFe1e5aDqnStiEx06x9qC88/CGG35V6S2jTptLxAibQjQdRXh4l4UQ5Pb/wDy6Zr+WXP+kpRKfsMqGx1xsISHAbORgrDUZDVEUnPNqe0de/YBL8CUFGlvsFHuF8RwVx9vqbGlSJCaIz5dvUXXVLsIFIx49lB0jLQhXXrfi1vbJHlC0XNbkLSpuCNJbRttSVO4iVdtBU8rwTJMRb6fW57JfeuOxcrtbFutpwmmHWtXHCAikgZE5tHcOm1Ndde6g+4djyqff+qL9nyU7LEYmOeahjDjyUf/AJLrxceRSDw+Hw0ERAjXGTE6IMW66+5Jhw7xyrnymn+VpGBS+be+bLeKKHH0+mgkrjll9vFhk2m8zGrrIx7LrVDbvTDYMtyW1fEkVQbUgEwVF3beHFKD4ctV3dv/AFW35WVgtrDxPXaCMONJN+I9FVRLV9d47m/AO1U1X10HYunDURnAMdbhuuvwxt8ZIz0gEadJrlDyyIEI0FVHThuWiHmvH3LjZMXbS2CXNz6POx8NuuiThuittOEvd/J5biJ97RK7xMPB/pf1FtVqFRfseRSpNo2+2DltYim2g/qlBtR+Ogjp0uRmuC9SOoDLSokyHEt1vDjubjwwafmomv2pOGS/raDqL2S4eUHDbe3EG4TrzGL6OG2DLpR+VE1J3eZITSIHhUg1XuohzeFdLQH1SnY5uti62y7COOuiGkwppEjah27+KHp26eKiVmwx6PD633CJOJGrguMwBFHFRCVWkFXh1Ve1OCr8FBQTB+fi0R+1yVhtXTqnzbLOERdRpt1CFp4APUDQDRV2rwXSgtY2rILZ1dvTF8vhX+WWDyTCYcZmIotrN0RrlsIgroQqW7t4+qgicFyPL8Uxbp9JDImbrar5LjWwsZKMwDzDUgiRXGnm1R0+Xp9vw4pQRt1bknZLobEv3fyurDpuXHaLgxk02o+QH4CRsyFdC4L30HScHtawurV4G5ZI/kORBaWQlmsOPFYbZJ5CaFSjlpzO/RQ12r20G1ln58sD/I7t+BGgpl2ytzF7r1XubURiZIK42iOw3LTWMLjzKCLj36gF8Xw6UH45EuUTq3Kbu9/9/XY8RmnKcAG2WmNx6gy0037I6eLxKpLrqvbQQ/Rpq44recPvl+eCbbcsty2q2SiHRbe624psRhJexHx9CcTVfRqoloQrJNPpTki33LnYFhj3aTGutjYgRZDiyUliqbSNW3dxObS2oSaaUHYMuQk6mdMEJSIkO67lNNCVfdq+0np9NBVr1Evr/W3JDtGTBjDjFnhuPSXY8eQ24KKS7T5+m0U7VUV1oNSwZbcstyjo3fbk2Dc2QmRA8TaKLbisxuVzARexD2a/DQdvt12tdzaN62zGJrLThMuORnAdEXQ9oCUFJEIdeKdtEOf4n+fLPPyO0/gSolzqyyGR6NYrFU08zJy1kWGU4mapcjJdo9q8BWgsOdsSZHUPO2IuqyHMFdFsUTVSVXHPCiekuyg0squNtl/V8wqJCdBydMWyxbeDapuWWyrYuoKJx3CoEheuguOWfnywP8ju34EaCvwLHlV06z9RvcGSnj3J9y+Z2Q48znboK7NfMIuzZtL2e3Xj2UFR6dvMxLV0QnTCRu3BJyBhxw1RG0kSHHQjIuvDVT9mg6XZXWpP1g8hOKqONw7FFjzSDigSCf5gAen23L40FgyW6RJd6cxW23P3Hl8q3pLg3XyzT6jGCQiOAHO8BquxdQ7kXd3UQ5FiuXXG2YtaMatDUML5MyadajySUiyI5vNKhuz2kJU3OOo8ggm7RVRUolE3tk49s63MO3Y72+2FjF+5O8tCcdHVHU2tIICjZ6ggonhRNKC8dIWrjimb3TG8keCbd8jix7zCvO3aUja2gPxtV7mC15Y9w6romulBUo9xs5/VD8q2YHIMliDGRUJxZZXLmICD271FUcRO3bQ5045CyP8AxWzE7ZlLeLvw7baykuvsR5DTyjGXg4T/ALAiqLqQ+mgyYvlc/Lcy6V5BcGRYmzbfeueAIqCpNasqYouuiHy9yfDQWvBPzz9Uf/vF/QToOXWHIMuxHA7pldsyNhIUO9yRXFZEZhfMcyYjZoD6fyhCJC3cOxEWg77mx78Evx7VDda5a7S4Emsc10X10Q8zx4799wGz5RJAhiWd6zY/ZQPs+adBya+ifq3dARfQNEvW1EFAoFAoFAoFAoFBUeo/4vj39v238NQW6gUCgUCgUCgUCgUCgUCgUCgUCgUCgUCgUCgUCgUCgUCgUCgUCgUCgUCgUCgUCgUCgUCgUCgUCgUCgUCgUCgUCgUCgUCgUCgUCgUCgUCgUCgUCgUCgUCgUCgUCgUCgUCgUCgUCgUCgUCgUCgUCgUCgUCgUCgUCgUCgUCgUCgUCgUCgUCgUCggr1+OJ94n2VrNj2K+Xa0KyMRQKBQKBQKBQWWD+Js/eJ9iq121bs2Qz1D0UCgUCgUCgUCgUCgqU7pL02n3J65zcehyZ0hxXn3nQUlNwl1UiRV0XVfVQSV6wjEr3bI1rulqjybbCVCiQ1Da00oioJsENqDoK6cKDAz06wZiwScfYskVqzTCE5cMA2g6QEhiTip4iUSBNNV7qCUuFktNxlQpU2KD8i2uq/BcPXVpxU2qQ+vSgjsqwHDsrFlMhtTNwWPryHHNwmCF2ohgolovo10oP2ZgeHTLAxj0i0RzskUkOPb9m1oCHXQkQdOPiXj66D7x7CcSxxl9qx2mNACToknktoiuImuiGS6qSJqvBVoNGy9LentkvC3m1WKLEuWpKMgBXwKXBeWKqoN6oungRKCWhYxYIM64zokFpmZd1Fbk+KeJ9RRUHevq3LQZ7PZ7ZZraxbLXHCJAjIosR2+AgikpKia+tVWg03MOxdyPJjuW1k2Jk1LnJbIdUOYiivOLX7b5sfkoNe722Tahul6xe0RpeR3JY6S0edWOkhGE5YKbmh6cttV04UGh0ww6Zi+PPt3ImTvN1myLpdijIqMJIknqoNIqIuwBQRSgz27pf0/tt+W/wLFFj3ZSI0kgKptI/aIA12Aq69oilB+Xrpb09vd4S83WxRZdy1FSkGK+NR4JzBRUBzRE08aLQQOZdNm8n6iWaZc7azOxmNbZMWWDhCm10zQmtooqGnZ7Q9lErtj+OWPHbY3a7JCbgQG1UhYaTRNxdpEq6kRL6VXWiH2FjtIXly9jFBLq6wkVyZx3qwJb0bX1IXGgreS2a+WmySIGCWaCbt1dkHOWS6rLYOyR0KQo7T5iqvtDQfdh6Z47CwS0Yjc4zVxh2wQMwcReWclFUzd2697hkWi0Fheslpeu8e8uxQO6RWjYjy113g24upinqWgjxwPDwmLMG1MDJWalzVxEVP5aiKnP0103+JeNBIDY7QN5cvQxQS6usJEcl6eMmBLeja+rdxoIO19LOnlqvfvy3WGLGum5TCQAr4CLgpNgqqAL96KUE1kEi9x7Q+9Y4bU+6Bs8vEfd5DZ6mKHuc0LboCkqcO2grnTTC5tgs1xcvSRyveQTpFzu4xkXkCcheDLaqgqogPp71Xt7aCbTD8ZTHQxv3c17jDbst+i8tNjqPDw114OJu+Gg07r03wS7X5u/3KyRZd2b26SnQ1UtiaApjrsNRRERFJF04eigz2vBcRtTkBy3WpiKdrR5LeraKnJSSuryBx+376D5lYDhspm6MyLRHdZvTgvXRsh1F50FVRcJNeBoq67k0Wg+LB08wrH7dMt1ntDESJcBUJwChETwEKjtMyUjUdCXRNeGq0GKx9MOn1iuAXG02GJEnNoqNSQb1MNU0XYpa7VVF01SgwvdJum71ymXN7Hobk24I4kt0w3b1d/fC2qu0SLVdSFEX10EwmLY8i2lUgta2Edln4L/ACceWjWjfH7gUGg0Mg6b4NkVwS4XuzR580QFpH3kVS2CqqI8FTgiktBOwYMKBDZhQWG4sSOKNsR2RQGwFOwREdERKCt3DpV06uN1dus/H4kq4PnzXn3Q3qZ+kkVdq9nooJTK7I5d8RvFjiKDDlwt8mFHIkVGwJ9kmgVUFF8I7u5KCoW/oP05ZsMaLKsEJ65txQaflIJ6G+LaCTnai8T49lE1fuP9E8QDGrPBya1Q7rdbbECI5M0NUUQIiRB12rp417qFVsnYZik+wDj0q0xnLI2iI1ARsRaDauqKCDpsVNV4jxohgs3T/DLLZplltdpYi2y4Abc6OKKvOBwVAhcMlUyTaSpxWgz/AENxf3TBtCW1lLZbHQkQIiDoDTrRKQGKIvahEq0G1FsFmiy7hMjxAak3VRK4uii6vKA7BU/gHhQRE3pngc61QbTLssd622zf5CKSLsa5i6nt4/bLQbMfBcPjWVLJHtEZm1I6EjyjYIIK82SGLhaaKRIQpxX0UGDJem2C5NOZn32zR50xhEFt9xCQtorqgkoqO8UXuLVKCwssssMgyyAtMtCgNtgiCIiKaIIonBEROxKCKDD8ZCyyrGFuaS0zScOVDRF2OE6W41Lj9sXGgpV96Uwb91Qbn3i0sTMTZxwLayLhJqEtuaroIAoSODoyq+JPgoldWsPxZrHVxtu1x0sKgra25QRWlFV3cRXXVd3i3duvHtohrYr0+wzE1fLHrSzb3JCIjzobiMhTigqZqRbfVrpQSd0slpu3k/eMUJPkJLc6Hv1XlyWdeW6On2w7l0oPiNjtkjHcTYhttldyU7kqIvz5KOxVPj9zwoIq49M8DuVvt9unWWNIg2oTC3RzRdrIubVNA49+xKDbj4RiMe0sWiPaYzNsjPhKZitggAL7RIQO+HTU0VEXVaDUyHppgeR3Jq53uyRp09pEEX3BVCUR4ih7VRDRPQetBZW2wbAW2xQGwRBABTREROCIiJQQ0bC8VixoMVi2MNsW2SU2A2g8GZBblJwNV4Ku9aCOyG332z22V9B7RCfn3SU7InjJdVlvmvN7SkF4T3rqAIo8NUoMvT/CYuKYNbsYPlyRjskE0tuoOuvKpvKqEnESI1RNftaD9xzprgmN3F25WOyx4M54VA320JSQSXVRDcpICL6B0oMJ9KenR3/6QHYIpXZXeeshRXRXdd3MVvXl793Hdt1149tBXLl0og5D1MvV1yW1Mz7DJgRGoRuEm9H2SXft2ELgcF+OiV1TDcWG3Wy2jbGBgWd9uXbIwjtBh9lVUHQRPtkUyXX0rRDYfx2ySLo5dnobZ3F2Gtuckqi7yiEfMVlePsqfGgibH0w6fWK4BcbTYYkSc2io1JBvUw1TRdilrtVUXTVKDePDMVO3XK2HbGDgXiQ5LucYh3A9IeVFN0kX7ZVBF1TsVOFB84thOKYpHdj49bGbe2+SE/y9VI1Ts3Gaka6a8EVeFBuyLHaZN1iXZ+KDlygC4EOUuu9sXk0cQfvkTjQacvCsUmN3VuVa2HgvitrdhMdUfVpNGyP1hp4VTsoI63dKunVtSMkKwRWSic3y7iCqmnPHY7qaqpFuHh4lXhQSEjCsUkWKNYXrYydohkBxIaouxom1VQINF1FR1XRdaDTl9McAl5CmRSbHFdvKGLvmyFdVcHTaZBrsIk09pR1oJuVZ7ZLuEG4yY4OzbarhQXy9ppXg5bij98HBaCGv3TTA7/cluV5skadOURBX3hVSUQ9lO3ThQSX0Yx9JNrlDb2QesgON2kgFASMDwI24LQjoIoQIg6aUGhg+JBjNumxkNsjnTpFwcBgFBoFfJNAASUi0ERTVVXiuq+qglI9jtMa6y7sxFBu5TxbCZKTXe4LKaNoX3qLwoIyH09wmHJgyY1mjA/bFcKA5s1VkniUzIN2uiqRKutBJjY7QN5cvQxQS6usJEcl6eMmBLeja+rdxoIO2dK+ndrvfvu32CJHuaEpg+IroBr9s2CqoAvrEUoJyRY7TJusS7PxQcuUAXAhyl13ti8mjiD98icaBEslph3OfdI0UGrhdOT7wkjrve8uCttb/ALwV0SgjXun+GPYyGMO2iOdhaVSZgKK7AIjI1IF13CW4yXVF14rQZ8Yw3F8WiORMftzNvYdLe6jSKpGScEUzJSItO7VeFBjynBcRytplrIbWzcBjqqsE4ioYbvaQTBRNEXTimtBgm9OMFm49Hx2TZYx2WKW+NDQdgtnx1MSFRJCXcuq66rrxoMTfSzp2206y1YIjbb0UYDwgG3fHExcRs9F8XjbEtV4qqdtBLzcbsU6XbpkqE27LtJKVtfVF3sKSIhbFRe9BRFSgoHTDoxjlpx6wy8gsUX6WW4F5sng4qOC6ZNku1VbIhFR0LRVTh6KJqtV76Y4Dfbod0u9jjTrg4goch4VIiQEQRReOnBE0ohKBjGPty7dMbt7Lci0tGxbTbFARhpwUEgbEdBEVFNNNKDLEslph3OfdI0UGrhdOT7wkjrve8uCttb/vBXRKCCi9KenMW6DdWMehjcBcV8ZBN7yR1V3b03Kqbt3FFoLNLix5cV6JJbR2NIAmnmi7CA0USFfhRaCKTC8VSxxrElsZSzw3BeiwkRUbBwDVwSRNe1DVS+GgmqBQKBQKBQKBQKBQVHqP+L49/b9t/DUFuoFAoFAoFAoFAoFAoFAoFAoFAoFAoFAoFAoFAoFAoFAoFAoFAoFAoFAoFAoFAoFAoFAoFAoFAoFAoFAoFAoFAoFAoFAoFAoFAoFAoFAoFAoFAoFAoFAoFAoFAoFAoFAoFAoFAoFAoFAoFAoFAoFAoFAoFAoFAoFAoFAoFAoFAoFAoFAoFAoIK9fjifeJ9lazY9ivl2tCsjEUCgUCgUCgUFlg/ibP3ifYqtdtW7NkM9Q9FAoFAoFAoFAoFAoFAoFAoFAoFAoFAoFAoFAoFAoFAoFAoFAoFAoFAoFAoFAoFAoFAoFAoKtZs589nl8w+VC8pKtTLEuI/wA3mJLjvJ4nEHYGzlmqCqarxoP2z5v71zu+4vGhax7AzHKXc+bqiyJI7xYRrZ3Bqqlv7eGlBaKBQKBQKBQKBQKBQKBQKBQKBQKBQKBQKBQKBQKBQKBQKBQKBQKBQKBQKBQKBQKBQKBQKBQKBQKBQKBQKCJye+u2O1+8Qt8i4tNutjJZiCrjwMmSCbotihEfLRdyiKa6UGPFsjcyCJImpbpNvhi+rUIpgEy8+2ICqvckxE2xU1IRQuK7de9KCaoFAoFAoFAoFAoFAoFAoFBUeo/4vj39v238NQW6gUCgUCgUCgUCgUCgUCgUCgUCgUCgUCgUCgUCgUCgUCgUCgUCgUCgUCgUCgUCgUCgUCgUCgUCgUCgUCgUCgUCgUCgUCgUCgUCgUCgUCgUCgUCgUCgUCgUCgUCgUCgUCgUCgUCgUCgUCgUCgUCgUCgUCgUCgUCgUCgUCgUCgUCgUCgUCgUCggr1+OJ94n2VrNj2K+Xa0KyMRQKBQKBQKBQWWD+Js/eJ9iq121bs2Qz1D0UCgUCgUCgUCgUCg8l3t21Njnk9bfeUyePk85u1ZNFKS3b4Y+ZBAF94XEYDapEq6gq6Enq0JdKm5e7jvWZ6RLiXC9i5jMUXEtEcpfj56kTygCogguntUG9f8rteSZf0svFklE9bZ0u46L4gXUI20gcBdFQhJFTRaCBwzp4zn2L3DMnpbsTNp9ykO22+I46RQhjSNjTLbaGIK2ItqmmnYtBmzXplh4dVcHgFEdVjIjvDt7AZcwUfdYii8BJ89q3o6Slo2qJ3dlBo9TbFgEede4StzsivcC1MtWS0w+cQ2NmJGVAedkK5tTcSI4quKpcE4LrxDTvUuFdm+mDuTQLnkEeTYX3JUS2pIclOuoDG10kjm24WnaS7qDBAmTF6bWtRlSPKjnjLNuhyXVOVDhi7tbiSdVUhMdFVQJe+g3WX3sz62QLhPM3cXvTV2tltii4bYuwoLKtG8JNkK6PPG4qKi60ExgXTfDx6u5nFSI6sfGXbLIsjay5aow49HV81XV35zc4CLo5uTu7KDB0f6q2exYdEgXyLc2GCnyWffjkVwrdvelHsFZXFO/RfRQdlyS1zLtYZ1shzjtkiYyTIT2h3ONb+BECah4tuui68O2iHHcRs9gsHWiFaMdiTLExGgSwvC3AnW27sTaoIOxhdI+dtLVwjTThRKq7cUt9+w+fjB3C63d7J4sW8Z0QvNRpqSXTR6KJGai5qPDwCo7R9rjQdo61uG30qyU2yUDGGSiQroqeIexUoiHO5WD41jd+6Y3CzR3Y0u5zG0nGUmS8jmsXeuoPOOCniXXgiUSjrf0/seRWfqnfrmT7lztd8vSWh5HnR8ocVOeLjQiSDqREKFw7BRKDWuGTsZVdMLhZZbLpkNqTGAusi2Wxl59x6c68sZX322SAtgo0qoWvAi9dBJS5F9ifVryVm5sz4HkZJx7WlyBxmX5NZbKxt6OIhdjm1O7hpQbUezwMB6nXcLE05HCLgki5mwTz8lClty9FNOcbq8eUKaJw9VBWcGEgkYNe7BYMg+kkqcx9KL89FkrEmQ5qqklw3lU2yAFISEtqJomutBZrpheO3+8dVLpdWHX51oXdbnBkyWkaUbcLieBpwALxpr4kWg14uTOWS/8AS+c5EuFzAsSBHIluZOU+REy14+UK6rp3rQTud5tacoteDXGzOvAAZtbIc2O8BMPsvN83mMPNrxQk1TVKC29a3Db6VZKbZKBjDJRIV0VPEPYqURCj9ILkmeZO5fLq44z9F40aLY7E7uBQbkMCXvB1F4GT6J4O1ET9atEuZYI/AZsWEzLdFutryiTdwam5RIKS3ano/mXUJnmG4rDiq2IhsEE1VFRV9IW7q5Dw85mYTmfeGR5hHQXmpcVHQYsYMAKiJPoYtDptIlRNSVe5F40E1OxyHmXWOyQb6Tkq3LhrE6ZE5rjYSD82QpzEbUdyb3EPT0olBhxzDrJcbFmmNXcHpsPDJ8xMeIpMkDYZeYR0GtW3G96AocN2tBBO4zZ7Z9XqHkMFt1q8XX3d5+Ush81c/lodgGZAH60UoJlL7cr79YjG7uDxfR/n3a0WxpFVBc92wiWQ/wAPCQm/IURX9RQQNtwa0zuleV5i+7I+klsnXCRabiL7qHFSI7vEGkQ9qIRIWvD7b1JQWxrqC/C6i2i9zLdc7mtzwuBIejWuKckwcekuOkZtAqbB7tfioJK+5baslzDpdd7JJJ23zJlxRdUIC3BG0IHAXRUISTsWg67RDlnVV9rFc0xTqAaqEJlw7LfDTs8pLQiaMv1LTqKXw6USiMD6fWbJ+nknIsohm9cMgmTL8KC8+wTaPaiwO5g21IUbFCFF4eKgqM7FbLbPqyycmhNutXy5QoSTJiyJBqaLcWFXQDcJsfZT2RSgnLrfLlfOvmOXBp4hx+FPl2WCAqqC8/Fik5Md07FTmuo2i9+yg0shxGwXa3dV8gmtOu3a0TJKW6QMmQ2jXLitmKcttwWy0NV9oVoN5/LG8aybHb1LMjZh4GDyM6r86+rjYtBp3k44SCnw0GDpXh+QX205lj98u78aa5d4zt7dZUt7iG2j0mMhbhIEMi2qQ93dxoNSy+7I7fU1jHYkzHLKzjTxDjlx5jMnzSx3FWWEd0jMA26Du14qqUGle73dLxb+nkKG+Y2zGmMcO6uCS/OzrijKNNEvfy2BI1+/40Fot3TyxZr1O6jN5BzZMWI7DagsC86AsuvRdSfERIR3jtTbrr30EDj9zuWZ2vpnh9+kuvwJjt1996OkKy27VuSO2ZIomQrt0NNePtdvYG/e4beIvdScPs5OM2Asd97wIfMMxjOqhNOo0pKpChr4tNaDS6anbWM7whqwRLrjyy7e+5flupSG490IYwKPlAkOOI6qOKrmoaIg8aDSubOKQ7nabrjZXC9ZCORsJdc4FHWYpc+TtOIhEag4m00Da2ipomuunCgs+VdL8JDq7i1qGE8kC8sXKRcmEmTPnXWgQwLdztwaES8AVEoPu2Zlb8I6pdQI7ttuky1sM2UGygR3ZjcRmPb9FJ89yq2m1ddxLx0X0UHZbLeLberVFu1seSRAmti9HeRFTcBJw4LoqL6UXilEPPnVDGmcLtD19cC63LqAMhLoGXx2X1hNosrRIzxI4rbTfJ8GzT0dy6USms+6e4c91BwsxhPA3lMyc9eW0ly9HlVjnp2O/N6OEq/N7fkoNyJhGOZZ1LyDG7zHOTjeFwbdCtFqN9/lgUxlXieVUPeZoibdxFrpQVwLHAvPR/KjvBPzrlgkq72yzzzkvCYhHQXG1LlOCDu3ciJvReCadlB1fpPh+PWHFoM61xzZlXiDCfuLhvvvcxxGd25EeNxA4ul7CJ9iiHPJ0+ba/rGy7urx+7ketdmlM6rs/wC9IbvKLTu0fjB8tEq/jUK4Zp1Ly8nJB8jK8duD9p1JUFttq4jCiOJovd5QT1oLDCyOVmtm6XWBXDSS/JWVf0RVQ9tjFQcF7TiiPuolBjwzp21n2LTsyemuxM4nXKQ9br7zHSKEMaTsbZbbEwBW0EFTRU7/AFJQSkHELR1Gz7Myy0TnR7I5Htdpji640EdeTufebECREMz8SEutBT4707KsW6b2i8zX3lG+y7XPkg6QuPsR9ybScAtV3NaApa6/ZoOgYDaIuJdXL/idl3MY9Itce6s29SI22H+byD5e9SJN/tFx+wlBXfrEFdW8wxWXbHDGVaos66g2JKgn7vJqSQkiduoNlQho5vfnr/1mxS4wJB+5bdOtMNtBVUB124Ac0l4Lou1rlIvw0G7Aw20Z3bc7yrIOa/eYlxuMOySUedFYLMAE8ujIiQiioXiLhx+Wgw3DIp8LB8H6pMSHHMoII9smW9N6reG3DVs2tiIvz3gVwDQfl8NBXMMy4c2nQsIJ+Tb8eu94uM+bMPe2ctBd8y1bm3EXQF2KJOaFrxRE7tQvFszBvF+r3UCKlnu10jENlCOzaIZzAji1A7DEFRG927w+nRfRQVTESfvuC9J8OmPurashlXh67gLhAr7NveedRkzFd2w93FNe5KC/YPbY2IdYbvhtn3sY9MszV5jW9XCcbYeGQkZzl7yIh5mu4k7/AJKB1Ystuv3U3pxZboBvWyb7681HB11nfyojboamyTZ8DFF4LQUW8GuCMdZo+NE7CYt7VgZgpznXDZ88Gx0gcdI3ELV8iRd3BezsoLRc8Js3TjKcFm40jkd65XAbRe9XnTGaMhpfnXhMiTeJippoicVoKo1hOOXPp31Cyeaw87fLfcrwkOWkqSCAjC7m/mwcFpdqkvaNBMrjUDKs/wAGtV4Vx+1/Q9mTLho44APqKogi5sIVVEMkPt7RSgiJVwuthsOV4DaprzMAMlgWm3Po4RORoVz1M2W3NVJEFG1H4176C1ybBZemvVDEmMYZciW3IY1yYusAXXHG3ShMC808qOEfzm4tFL0fHQR/T7pqOV4Tbc5Se5Fz64SyuS35TdPagSiFY/K3oHKVkNu3s+LhQaVzv9zZldQ7BbHiS9ZFfAtkBdVVWWSjb5TyJrqgtMCS6p2KqUEZNxWyzfq1w8sktunkEC38qLNSRIHaHvA+Cti4jZfvpcSFV+RKCx5jabHgbuAPWSBMKO7dVlS4cU5E2Q+axURUbB1xwiXh7KLpQdTw7PLJlYzRgBJizba4LVwt05ko0pgjRSDmNl2bkRdKIU3rRbYl3yHArPNQ3IU66OhKjtuONKbaMKpeJogNET0otEw5vkMJiy9OurtttiuMQ4F1t7UMFdccJsOfH4IbhEff3rQXC54LZ8O6g4jCspvtxcpan2zI2zecc84gxt6PuK4RfO7yUlVP/rhBt3a6y+lkHpy5JJL+uQ/RaU6hEjqMR3+eb6d+xGEEde9KD76vYbacbgybofvCZldymg5Z8oTnMQ7QyjzQNMOvC4rbLTYKojqKqVB9Zy/ab71Putsyi1XfI7fabXFatrFmYekAy/KDmOSyFggQTXsBV1RdPUlB+Wm+3u3v9H5+XLJhSYUTJFugTBcaeRqHFUWydBxBJS5TYlqXFe3voJjodIv0vO8qul6IxlXmJBugxSVVRhmSbysNIi/cMICUJdsogoFAoFAoFAoFAoFAoFAoKj1H/F8e/t+2/hqC3UCgUCgUCgUCgUCgUCgUCgUHApH1h8nakOtJbYSoBkKKvN10RdPu61U6+7oh9Es7naebYnfv+r1Mf/MZlH9WQf8Arv3dPj7uiHr+zNP9+/6vU6r0zzCdlmOFdJrLTDwyDY2M7tugCKoviUl18VXtPlnJbWXI8c4dZo8/u7JmY3Ynl8bmVx+sHksW4SYwW2EQMOm2JLzdVQCUU18fqqldrromlIdVh7n4L7Lbpvv5Yieb1Nf/AJjMo/qyD/137uo+Pu6IZP7M0/37/q9S0W/rBe5PT66ZMcKMMuDLbjNspzOWQubNVLxbtfH6azW6q6cc3U2S1Obu5it1tmCLrt2+2ZryV5K+DwKv/wAxmUf1ZB/6793WH4+7ohtv7M0/37/q9Tctf1jrikoUulpZOKq6GsUiFwU9KI4pIXwap8NerdfNeWGHP3Ms3f8AbyTvf4tn1Oq3DLYq4TKye0EEpkIrkmNv1QSUEXwmiaKmhJoSVeuyxub0dDkcPD7vi7dPl+zO9FsuPf8AMZlH9WQf+u/d1r/j7uiHaf2Zp/v3/V6j/mMyj+rIP/Xfu6fH3dEH9maf79/1epbMv6uXqyY5jN0jw4zr18juPyAc5m0FAWlRA0JF0+dXtrPl1V1tts07TT8O7vYs+fNjuuuiMV0RGzl7W3k8Cp/8xmUf1ZB/6793WD4+7ohuP7M0/wB+/wCr1JzCOtt/yDKrfZ5MCI0xLMhNxvmb0QWyPhuNU+1rJh1l190RMQocU7r4dPp7stt10zb006epjx/rlkFzyuFZnYEQGJMsYxuBzN6CR7dU1NU1pj1l03xFI2vWs7rYcWnuyxddW22vN0dTp2aZI3jeMzrwQiZxw0YbLsN01QWxXTjpuXj6qu5sm5bMuV4Zop1We3F0zy9XO5jh/XLIL5k1utMiBEaZmOo2bjfM3Iioq6pqap3VSxay666IpDquI91sODBfktuumbYrzepFyPrD5O1IdaS2wlQDIUVebroi6fd1jnX3dELdnc7TzbE79/1epj/5jMo/qyD/ANd+7p8fd0Q9f2Zp/v3/AFepuWbr/kk+8QYLluhi3KkNMGQ83VEcNBVU1Pt416s110zEUhh1PdHBjxXXxffW22Z5uaOpsZT12yKz5HcrWxb4jjMKQ4w2Z83cqAWiKuhomtTk1t1t0xSORi0HdTBmwWZJuvibrYnm9SL/AOYzKP6sg/8AXfu68fH3dELf9maf79/1ep0XpT1BueZR7i7OjMx1hG0LaMb9FRxCVddxF9zVvTZ5yVrzOa4/wfHorrIsmbt6u3wUXyrTnnN+pXWGNi0v3Vbo4zbsgoT3MVUaZQk1FC2+IiVOOiKnDvqnqNXFk0jll0/BO7l2rt95fO7j5qbZ9TnYfWEzgXUMo8Aw11VvlOImno1RzWqnx1/gdLPc/SUpW/yx6nWenHUu35lGdDk+UukVEKRF3bkUF4I42Wiajr2+ir+n1EZI8Lj+NcEv0V0TXex3bJ9E/TlUHIuvWR2zILnbWbfDNqDLfjNmfN3KLThAiroaJqqDVTJrbrbpikckui0fdPBlw2ZJvvrdbbPNzxXoR/8AzGZR/VkH/rv3defj7uiFj+zNP9+/6vUtFg6wXu5YbkN9dhRgkWfkchoeZsPnFtXfqSrw9S1ms1V02XXU2NTq+7mLFqsWGLrt3JvV2c3iVf8A5jMo/qyD/wBd+7rD8fd0Q239maf79/1eo/5jMo/qyD/137unx93RB/Zmn+/f9Xqdwx+5nccett0fQWjmRGJTojwAVdaEyRNe5Ne+tlZdW2J6YcFrMEYs9+OOXdum3yTRyvKPrCtRZ7sXH4AS2WiUfOyCJAcVF4qDY6Lt9CqXH0VRya+k0th12g7nzfZF2a6bZn92Obrn9iD/AOYzKP6sg/8AXfu6x/H3dEL/APZmn+/f9XqdB6T9RrpmfvXz0ZiP5Dy/L5G/xc7ma7t5F2ctKtaXUTkrXmc53g4Nj0W5uTddv722nNT1ugVbc44tmHXLILHk1xtMeBEdZhuq2DjnM3KiIi6roaJ31rsusutumKQ7nh3dbDnwWZLrrom6K83qdinzY0CDImyS2R4rZvPH6AAVIl+RK2F0xEVlxWLFdkviy3tXTSPG4Uz9YjJHZQNpbIYtuOIKa81VRFXTt39tayNfdXZD6Bd3OwRbM799Yjwep3yto+dqv1IyyZi2MndobLb7wutto29u26Guir4VFawajLNltYbbgvD7dXnjHdMxFJnk8Dk3/MZlH9WQf+u/d1R+Pu6Idh/Zmn+/f9XqP+YzKP6sg/8AXfu6fH3dEH9maf79/wBXqdG6q51fcPiwJlviR5MWS4bL5PoeoOIm4ETaQ+0iF8lW9TmuxxEw5ngHCsOtuutvuututisUps5/Qx9KepMrMguDc5hmNKhK2QAzu0JtzcmviUl4EPH4UpptROSteZ64/wAEt0U2TZM3W3V29MN3qjnj2HWWPListyJkp9Gm2nd23YgqRl4VReGiJ299etTn93bWNrBwLhMa3LNt0zFttteT6kZ0q6i5DmUqcs2HHjwYYCnMZRzcTri+EdSIk0QRLX4q8abPdkmaxyQt8f4Nh0Vtu5dddfdPPTZHiUu4/WDyWLcJMYLbCIGHTbEl5uqoBKKa+P1VWu110TSkN5h7n4L7Lbpvv5Yieb1Nf/mMyj+rIP8A137uo+Pu6IZP7M0/37/q9S+9KepV1zKRcWp0ViOkIGibVjfqquKSLruIvuatabUTkrXmc9x/gmPRW2TZdddvV205qKtI67ZE1lDtoS3xFYCaURHF5u7ajvL19vTXSsE627epSNrbWd1ME6eMu9fXc3ubor0O21snCNe4yTi2+VJBEI2GjcEV7FUBUkRfkqLppFWTDZv322zzzEODf8xmUf1ZB/6793Wr+Pu6IfQv7M0/37/q9R/zGZR/VkH/AK793T4+7og/szT/AH7/AKvUmMP65ZBfMmt1pkQIjTMx1Gzcb5m5EVFXVNTVO6smLWXXXRFIUuI91sODBfktuumbYrzepFyPrD5O1IdaS2wlQDIUVebroi6fd1jnX3dELdnc7TzbE79/1epj/wCYzKP6sg/9d+7p8fd0Q9f2Zp/v3/V6nUel2aT8vx+RcprDUd1mWcYQZ3bVEW2z1XcpLrq4tXdNmnJbWelyfHuGWaPNGOyZmJtry9cx6Fwqw0rknUDroNnuLtqx+O1MkRyUJMx9SVoTTgQAAKKko967tNfTVDPrd2aWuy4R3V99ZGTNM223bIjbTpno8ipwfrD5e0+JTIcOSxr42xFxo9P1J7zRPjFawW6+/niG3y9ztNMfZuvtnxT6PS7XhuYWvK7MFzt+4EQlbkRz03tOIiKorp29uqL3pWxxZYvisOG4lw7JpMvu7+uJ6YVvqx1GumGe6vIxmJHn/Mczn7/DyeXpt2EPbzFrDqtROOlOds+7/Bset39+brdzd2U56+pz7/mMyj+rIP8A137uqvx93RDo/wCzNP8Afv8Aq9TJH+sPk7shppbbCRDMRVU5uuirp93SNfd0Q839ztPFszv3/V6nbMhv9tsFokXW4ubIscdV04kRKuggKd5EvBK2WS+LYrLhNHpL9RljHZH2p+lXDrr9YjJnZBe7IEWLGRfAjyG84qfqiQgH5BrW3a+7miHfYO52CLf9y6667wUiPNLZsH1ibuEoAv0Bh6IS6G7EQm3RRe/aZGJaejh8NTZr5r9qGLV9zcc21w3TF3+LljzRT63Ts1zVbPhJZLaUamASMHHVzdyzB4hTXwqK9hVdzZt2zehyvDOGe+1fuMlbdtenkcp/5jMo/qyD/wBd+7qj8fd0Q67+zNP9+/6vU3LX9Y24pKFLraWSiquhlFIhcFPSiGpoXwap8NerdfNeWGHP3Ms3f9u+d7/Fs+p2m03i33a1sXSC8jsKSHMbc7OHehehRXgqdy1sbb4uisbHDajTX4ck474pdbNHIMv+sE6xOdiY1FZeYaVR8/J3EJqnBVbbFQ8PoVV4+itfl11Jpa7Ph3dCLrIuz3TEz+7HN1zyoKH9YbMWnxKVEhSGft2xBxstP1JIZafGK1jjX388Q2GTudppj7N18T4p9DtGE5pa8ts6XGCitGBcuTFNUU2nNNdFVO1F7UXvrY4c0ZIrDhuKcMyaPLuX8vRPTDj3/MZlH9WQf+u/d1r/AI+7oh2v9maf79/1ep9tfWNyNHEV21Qzb+2EFdElT1KpFp8lI193RCLu5mCnJffXxOs4JndrzC1nMhgTEhgkCXENUImyJNU4ppuEtF0XSr+HNGSKw47ivCsmiybt3LE7J6f2ub4t12yK8ZHbbW/b4jbM2Q2w4Yc3ciGWiqmpqmtU8etuuuiKRyun1/dTBhwX5IuvmbbZnm9TttbJwhQcazfrbf8AH8quFnjQIjrEQxEHHOZvVCbE+O00T7atdm1l1l0xEQ7fhfdfDqNPbluuuibuinT1NzqB1gveNXC3RokKM8E23szXCd5mqG6RioptJOCbK9Z9XdZMREbYYOEd3MWqsvuuuujdyTbyU5qeDwuk47cXbnj9suTwiDs6IxJcANdqE62Jqia6roilVzHdvWxPTDmNZhjFmvxxstuujyTRIV7VigUCgUCgUCgUCgUCgUCgUCgUCggr1+OJ94n2VrNj2K+Xa0KyMRQKBQKBQKBQWWD+Js/eJ9iq121bs2Qz1D0UCgUCgUCgUCgUCg5BK6T5+sHKrHBvVsjWLK7pLuMtw4zzsxtuaY72wXmC1wbBE9nt14+glJyunOYWzK273iVxt7ABZo9kRu5MvPEjcctyOJyjbTdwTt1+Cgx2Lo3JtB4c4NyCQ7j8udPubpAorIenhoXKFOAIK+nuoVRj3SPPmLbcsQtV5gsYTdJpSidIHkuUZl11HXY7O35pUVU03Evp9PALxfcLeuGbYfkDD4NRsZS4C7HJCI3EmxhYDaX6jbqutEKpdOmGcjkeUnYrrb49hzIRS6uSmnnZ0dUZVokjIKi2W5DLRTXw69nDiS+Lb0z6hW2PiUiHcbSN1xmDJtqq8zJcjuMvKCNloJtHvQG03cdNe6g07v0Nv9ywyfbXL2yl/ut79+zJwNG2wDm1RQGQRVNNOCoqrQqtjPTRqFkuHz7a8DNsxWDJgjGJFVxxH2hbEtycNdR3Fr2rRCQx7DpNqzrLckckA4xkfu7kRxRUNryMcmS3qvBdylqmlBz9rotnLuIpg8y+W9vFHZSyJix4zyzXAWT5nlo4bnLTxomioPD19ik1dQzLHjyLF7jZQluQXZrKg1MaVUNo0VCAuCiuiEKaprxSiFHj9PM+vuQWq5ZxcbcTFijymIIWoHkdecmM8hx583kHau3jtDhr6qJQDHSDqmGPWWxLeLMkPE5zNysKixI3PvMOkYLMXVEERFwk2toqr3l30HT86xqVk2FXSwA+DEm4x+TzyRVbElVFVdE46cKIRl6wKXcJGFuhKbBMWfB6QiiS85BY5WgadnHjxoOYYrjvUW9D1It+PXG3xLPdclusGf5wHlkMakiOuxuX4CJxt1BVD002oqLRK8XDpnkFnnY/dsGlwwuNltSWJ9m6i5yZMMVEwUiY8YmLgqfDtVe7vCl5BhGXAuPdPlukWVLvUuZkl7lyW3iZekRnW3PLoImJchd6apwVVTVFHsoJO72bM43VKyTsmkWyU3lMCTjElmAzIaQIu05ZGPNdc+cUk268U07u+gkbR0v6ggmOWW63e3njOJyQmW5yMD4TZJxkJIoSUVUbEA3eLaq6/o0E5jnT6+RsfywL1Njv5BlhyDlPRhcGKzzI/IaBsXFU1EE9PHu7taIRzvTPMIMvErhYblbwnY3ZRs7vnWXnGnFRsAJwRaNsk9jhqtEsEbozdhhW85d3ak3dMrYyu7Po0rbRq0hITDAIqqPBU0UqC8Z9jb+TYddrAw8Md64sKyDxoqiKqqLqqJx7qIQgdPJ0PMLBktsltMvQ4CWq+skJbZccBHlkOnYbZpqir3aJQVC19Fs3HErPhNyvVu+i9tlDKe8tGfSY8KSCkq2rhubB1M1RFEU09feTVnuPSTPiXL7NbLxbo+M5bLk3CQ86y8c9t2SiKTI7VFvlqSIKqqqu3XRNVoIU7P1Cj9YLNGt8u2Jktrw8OfzQf8hIbCe4zy12rzg8Jie5Pth7NFoOhYV0+uNlxm+x7pNal3/JH5Uy5S2hIWBekhsQGxXxbA9fGiEZduk1zm9GomBNXFpqdFCOPn9p8vVh5HdURPF3cKJbsTpYNvuuAPwJABCwxic0+2QrvkHOji0TiKnBFVxCMtfTRDmmC4j1DyTCL3ZLZdIEXGbvdprc5x8HlmsAj+jwMbfmjFxB+2001X00S6PdMCy2Hlce94hOt8RpiyM2IWLiy8+otsPG6JjyjaTXQhTjr8FBo4/0ZlWh7EnveYSX7HOn3K6Ok2oc96e3tVGhRVQBHh2/+ihVe8fiZLHdua3ue1NbemOuWsWmkbViGS/NsmqIm8h7y76IVrqzh+W5jamsdtj9vjWKcopen5QvHLAW3W3AWIgfNqvgXXfp6loLg1a48azBaoYo1GZjJFjj3CABywT4kSgoVy6VXCX0UDp6M5oZgsR2fPKJcrViSD6rt9rigaUS/P8ACeZBjYUNnlsC9iQy3DKSBkMmVKYUVcLYqFoT6qZcddFoPu29MLuGCZXaLhOjuX7LXpkqbKZAxjNOygQBBsSVT2Ag9/Gg05/RZ245Xh12mTmzt+M2+PDlQ0EtZLkXU214+HZzUAlQvRQqyXDpPfDPIZluu4RLlcLzGvlqc2nywcijtRmQgqKmB8UXT9Gg+B6aZnep2R3vKZ1vbvF2sD+OQI9tF5YrLD6kfMcJ7Rwi5ha6adlB8WXoo9a8AtmOBObcuEa6xbrPnEJbXfKuiogKe0iCy2ADr6KFVftdv6gvdUepD2HTbfHccehR5bdyF1RHdF1bfZJrd8434tBJNq68aCwL0buVpxrEGcYuTLWQ4cb7kWTMbJY0hZqL5sHBBVMBcUuGmqonD1oH2z0tye5Q8wn5HcIa5JlUIbc2kIXfJxGG21ERHmaOHqS6lrQftu6YZjLuWNFk92gnasWaUIMW2x3WnHT5HIE3XHXHOwePhTRfRQQEfo31OYxSJijV6tLdpsU0LhZXUYf577rchXwGZxQBBFMl+bRVVdONB0O44dcZ+cYzk7slkfckaWzLYAS+cclNiGreqroIknfRCv3PAOoDOW5Xecbu1tisZUENt5Jkd555lIcbkIragYBqu4l8Ql3USuODYqxieJWzHmXykhb2eWsgk2qZkSmZbU12opkuiaronetEOcyekeeyLO9hDl4gngb81ZJvEL63Ty6yPMrFT/otN/2+uvq7qJXjJsNfu+VYneWH22GMdekuusKK6uC+yjQiGnBNtEIbIMKzaJm0rLMKmW8H7rEbiXWFdReVpSY4NPtkx4twium1eHy8AWvpbKhdLbtiR3AZF3vYS3Z9yIVRspc3XeaAnHanBPXpr6qC6Y9bTtdgttscNHHIMViMbg8EJWWxBSRF9O2go+T9KJV7fzV5JwMHkrdsW3OIJb4z9rQlFwlT0mqez3USyWTp/FxLJIOSOz2I9ms2Lt2F7m/N6EzIR85JmWgCK6Lrr30QrvRzHbU91GzfLLU95qynJKJZ3wXVhSfUZE7k8VFQR7aiEPBaJfbvSLPGLVcMOtt5gtYTcpxSifMHkucdhx1Hjjs7fmVTUfaVe9eHHgEvcsEz20ZXeL3gs+2ssZA0wNwi3QHi5L0ZtWgfjq1u3Lt7RPhr2+oKfluD3HFbf0xxyzTwW7xrs84FwkARNHKMSeNTBF3csiVR0RddvroOgYPheTRMovGXZZKiP3u5tNQ2I1uRzy0eKyuu0SeRDJTLRV1Tt+HgQ3cjwYrzm9ivzjzfkbZFnRJUMxVSdGa2jfBezRO/WgqOP9DZVns+OQhuYPv2e+jeZcgwLV1tpvkNND6FFkATjwomrJO6bdRLc/ktvxK6W2Pj+VSHpkrzoPeahvSx2yFjcrwHu+13KmnDT1hJWvpKsTI8YkPzBfsOIW/y9pgqK7ymkiC5Ld+11VOxE7F0VKDUm9G5UjDpNqauDca9tXp6+2a6NgSeXecf5ooqdq+BVFfiXuoVWPFMOuVqzHKMjnSWXSyMLZ8wyJIjbkGMrLnEu0TItR9VEKjE6NX62YPicC13SMGUYhKkSoUx1s1iOjKecN1pwU8aCQOIiqnHh69UJWLCcLyaLlN1y/LJkR++XFhqExFtwuJFjxWl3bBJ3QzUj4qqp9nRCEjkOHSbrnWJZI3IBtjHPePPjkiqbvno4sjsVOCbVHVdaCBvHSJLzN6gFOmCMPM2rcEdABVOO5bmdomaKqIXzqCWiL2USwW3A+od0v8Aj8zNrlbX7fjJK/DZtwPcyVJQOW2/JV1BEFH2tA7/AIeAbULphPj4HlmNFNaJ/IpVwksyEEtjSTtNoknau3TjpRCoXiyZXB6sYpb8dlxBu9pxVG186LnlZAsu8kwPl/OCha7hVNdFROFEpxOjFym4ZfId2ujS5XfLgl5O4xwLy8eW0SKwDQH4lbBB2+LjotCqRs2D5xcsyt2TZzMtri2SPIYtcC1g9ylOWHLeedKRx1JvhtRNPk4hBQ+keexrTHwpL1C+gcecMoXRF8bosYX/ADCRFVPmtu/7fXX4uFBM2LpCcHqJkmYS5oSFuoOhbIyCWkdZAiLplrw3KLYjw7taD9/wquH+Cn+HvnmvOcjk+e2lytfM8/Xb7XZwoJDOcHv94LGJVlmRY8/HJHmQ84244y4vK5eii2QF/nUQy4LhF5tF8vuSZBcGZ99vqsC8kRomYzTMUNjYAJkZKq68VVaCmXNnNso61XMrVItrIYE3HC3NT2ZDoEV3ib3HSRp1vUx2KKdiaacNeNEqL1Dj5HZ7L1OtF6ehyH7kxa7287DbdbAXHbg0xsFHDNdqI3rx1+Gg6rbsKzZ/LrXkmcXW3vQcWjvpbBgg6CuuPN8tyVK5vAS2JrtFVRF7NO8IHErRYr/19vOU2SW3Ps9vhtOE+wSOR/ecppGC5ZjqBL5dtd6ivatBvXvpl1IkQb3i9vvNvXE77KckHJmA+5cIrUg0NxhkUXkmAqng3KmifoBJXTp9mVoyJb3gc6A0cu3MWy4R7sLpD/JE2MSGyZRdXBDhtJNPl4BCXb6vztws+DWdy7b4eMrK96maHzJYTXG3HwbXVdqFtMOP2q0KrdcMbm2e75dlcae1DGZaGmYhconPLHCadVHSbRC3iKmi7RTjppRCewuTe5WJWeTfRULy/DZcngQI2SPGCEaKCIiCqKvFO6gmaBQKBQKBQKBQKBQKBQKCo9R/xfHv7ftv4agt1AoFAoFAoFAoFAoFAoFAoFB5GxhsHOoFpbcFDbO7RxMCTVFRZIoqKi1ocf5kdb7LrpmNHkmP0rv5Xqz3HZP6vjf6Fv8ASreblvQ+Q/FZfv3eWWzHixozfLjsgy3rrsbFATVe/RNKmIiNjHfkuumt0zM+F5JittuZ+y24KG2d1ETAkRUVFkoioqL2otaKPzPG+xZJmNHMxt91/lepvori/wDU8H+bM/ua3fureiHyX4/UfqX/AIp9andZLdb4HTW4twYrMVsno5EDDYtoq80U1VBRONV9XbEY5o3fdvNfk11k33TdNLts15pc76AW63z8kuLc6KzKbGHuEH2xcRF5oJqiEi8ap6G2JumvQ6Xvdmvx4LJsum2d/mmnNKT6/wCK2G2t2y5W6I1DkSDcZfBgRbA0EUISUB0Tcnp07+NZNditikxFFXujr82Wb8d903RERMV5aMfTqW+50ezCKZKrMcHiaRe7mMJuRPVqOtRp5/2boeuM44jienujbNPquV3ojChzc7aYmMNyWVjvKrTwC4OqImi7SRUrDo4ib+Vsu9GW6zSTNszbO9GzkeiPori/9Twf5sz+5rb+6t6IfNfj9R+pf+KfW5H9Y5hlhnGWWGxaZbSYLbYIgiKJyNERE4IlUNfFN3x+h2Xcy6bpzTM1mdz/ADJjoVY7LNwo3ptvjSXvOOjzHmW3C0QA0TUkVdKyaKy2bOWOdS71arLj1URZfdbG5GyZjpdIjY9YIr4vxrZEYfDiDrbDYGKqmnAhFFSrcY7Y2RDmL9Zmvil190x4bpeXsI/ORaf7Sb/C1pcP5kdb6vxT5HJ/1z5nQfrFZHudt2OslwBPOy0T0rqDSfEm9fjSrevybLXOdzdFyX559mPPPoc/6YiQ9Q7IJJoQykRUXtRURaqab8yHR8cmuiyey9Ori2MKqqtohKq8VVY7Wuv7Gt17q3oh8q+P1H6l/wCKfW8rwmGVzxhhWxVhbqAK0qJt2+YRNu3s007q0cR/ueN9by3T8HM15fdf5XqlvGcbbcFxu0wwcBUIDGO0ioqLqioqDwVK3nu7eiHyOddnmKTffT2peWeov9+79+XPft1rSajtz1vrXBvk8XsR5nqT6K4v/U8H+bM/ua3fureiHyb4/UfqX/in1tuDa7ZAQ0gxGYiOaK4jDYNoSp2a7UTWpi2I2Qw5c+TJ27pup0zVs16YnkO+uHd84nE8S/y24mKl3oJvKKJ+tHhWgv8AtXz4ZfZtJbGHSW0/dxx5npLMcQtEnB7jbIdtaVWYji29hpsdyPNgpNI3omu5SRE9dbjLiibJiI5nzDhvEclursyXXzy3RvTM80zy18Tk3R/Fcws+dw5E20y4kJxt9qQ842QAgq0RDuVU7zEfjqhpcV9t8ViaOx7x6/TZtJdbbfbddExMRE8u31VUrLEReoV5RU1RbtJRUXs08yVV8v5k9fpb3h/yWP8A6rf5YepPori/9Twf5sz+5rd+6t6IfJfj9R+pf+KfWrXU+12yB04vqQYjMRHG2lcRhsG0JUeDTXaia1h1NsRjmkNpwLPkya7Fv3TdSZ2zXmlyToNFjSc3cbkMg835J5djgoaaobfHRdaoaKIm/l6HY97Ml1ukibZmJ342dUvQ/uOyf1fG/wBC3+lW23Leh82+Ky/fu8soPqW+5A6e3koictRi8kEBNNoGqNrpp2aCS1i1E0xzRsOCWRk1uPe5ftV8nL53BejuP2q+ZqzGubYvxWWXJHlz9lwg0QRJO9E3btPV6K1ekxxdfSX0LvJrMmn0s3Y5pdMxFeh0vrpY7JBwlt6Fb40V3zjQ8xlltstqgfDUURdOFXNbZbFnJHO5burqsuTVzF9910bk7ZmeeEV9Wv8A8R/7l/r68cP/AHvF6Vvvt/w/x/5Xba2ThHk7qj+cC+flK/YStFqfzJfYOBfJY/Zdl695J7txILW0Wki7uctdF0VGGtDcX412j8CrWx1uSllOlxPdLRe91PvJ7OOPrnkj0y88wxIZ0dCTReY2ui+hVRU/QrUxtfSMk1snql7Sronw1zvrz+b978pY+ytVNb+W6Xun87Hs3KT9XeFClTb2kqO2+gNx9qOgJ6ak5rpuRaraCImZq33fHLdZbj3ZmOW7Z4nbfcdk/q+N/oW/0q2W5b0OD+Ky/fu8soXqXj633CrnCAN8kG/MRUTivNZ8aInrJEUfjrHqLN6yYXuCaz4fVWXz2a0nqnk+ra4V0RvfuzPYrRFtZuIHEc9GpJvb+PeCJ8davR30ydb6B3o0vvdHdPPZMXeifqlK/WEvfm8qi2oC1btkdFNPQ7I0Mv8AMQKya6+t1OhT7n6Xc092Sdt931W8nnq6b0XsHujBIZmO2RclWa7qnHRzRGv+rEV+Oruks3bI8Llu82r99rLojs2fZ8m366uC2hpp7qXCZeAXGnL00DjZohCQlKRFRUXgqKlauyP9yPa9L6FqLpt0F0xyTGGf5HYut1iskLBXX4dvjRnkkMojrLLbZaKq6puFEWthrLLYs5IcV3X1eW/VxF1910bs7ZmVd+rd+O33+Kj/ALZysPD9stl317GLru9Dnc784cj+1z/pK1Uu/M/i9LpcXyUf9UfyvXFb58bfhgBgQGKEBIqEKpqiovaipRMTTlhAXrF8aCzzzC0whMY7qiSR2kVFQF0VF21ivx20nkhsdNrs85bYnJf2o/enpecOlcaNKz+zsSWgfYNw0NpwUMCRGjXiJaotafTRE5Iq+m8fvus0eSbZpNI2dcPT8fHcfjvA/HtkRl5tdQdbYbEhX0oSCipW6jHbHND5Tfrc10UuvumJ/wAUvKuNNNPZ9amXgFxpy6xwcbNEISEpIoqKi8FRUrR44/3I6313XXTbo75jkmMV38r1N9FcX/qeD/Nmf3Nbz3VvRD5J8fqP1L/xT627Ct8CC0rMKM1FaIt5NsgLYqSoiaqgoia6IleotiNjBlzX5JrfM3T4Zq+piSFiPpG08xyy5OvZv2rt1+Ok7ORGPd3o3uzXl6nCMR6IZKzk8GVkLDDtrbcV2WPNRxTURUhRR+2QnNN3qrWYtHdvRN2x9B4j3owXae63DN0ZJikclPpyLB9YO02ZvGIEsGWmZ7coWWCAREiaJs1MOHaKKKL6vjrLrrY3Ynna3uhqMs6i62ZmbJtrPXWKI/6toytt+Lj5VVjImuunMTm66fEvH4q8cPryrPfWbf8Aa+99rycj8+sp/wCHP99/1FOIfu+P0Hcn/m/g/wAyV6FWOyzcKN6bb40l7zjo8x5ltwtEANE1JFXSsmistmzljnVO9Wqy49VEWX3WxuRsmY6XHclaaZz66ssgLbTd1kA22CIIiIySRERE4IiJWuyR/uT1u20N03aOyZ5ZnFb/ACusfWPnOBarLBQtG5D7zxB6VZARRfi5y1f4hdyRDju5eKJyZL+iIjy19T5+rzj1rds9wvT8dt6Z5pYrbhihKAA2Brt17NyucfgqNBjik3c713w1mSMtuKJmLd3e65rMehXfrAWC226/wJ0JkGCuDJrIBtEEVcaJE36J3khpr8FYtdZEXRMc7Zd0NXflw3WXzXcmKdU831M7U12T9Xh9syUvKTBYBV+58wDiJ/1lTE10/jY7sUW8aiY/esr/AOsx6GP6v1st0+8XYJ0VmUAR21AX2xcRFU+1EJF0qNDbEzNYe+9+e/Hismy6bftTsmnM2+v2K2G2DbLlborUN+SbjT7TIo2JoIiolsHRNU7FVE769a7FbbSY5GDujr82Xfsvum6LaTFeWnjYsBvU2N0aysRIkGORAwaa6j5kAbJB7NNNdfjqMF8xhue+Laa27imDw7f4ZmVd6L2K33jOGGp7Qvx4rLknkmmoEYaCO5O9EU9firFpLIuv5Wz7zaq/DpJmyaTdMRV1Trljdqewh+5jHbbmW42SaeAUEtjjotEGqJ7Pzmunqq9rMcblehyPdXW5LdXGOszbfE8nVFa/Upn1cprgZDdYKFo29EF8g48VZdEUX4uctVtBP2pjwN53zxROGy/ni6nlj9ih9Pm23c3sbboIbZzWUICRFRUU04Ki1VwduOt0HF7pjSZJjbuT5nb+tthx5vA5UxIcdiaw4z5N0GwA1I3REhRRRFVFBSXT1Vs9ZZb7utOVwfdjV5p1ltu9dNsxNeWvN66Kd9XEZHv67kKL5ZIoI4v2u9XE2a+vRC0qvoO1PU3ffObfc4/vb31U5fQofTr+/dh/Lmf26VV0/bjrdBxn5PL7E+Z64rfPjZQeVerv5xr1/Gt/gQrR6r8yX13u78jj6p88pTrZ/wAbsX9iRPwjte9Z2o9mFTux+Vl/7rvNa73g39ysf/s2H+ACtrh7FvVD55xX5rL/ANl/80pusigUCgUCgUCgUCgUCgUCgUCgUCgUEFevxxPvE+ytZsexXy7WhWRiKBQKBQKBQKCywfxNn7xPsVWu2rdmyGeoeigUCgUCgUCgUCgUCgUCgUCgUCgUCgUCgUCgUCgUGCLBgxOd5SO1H8w6T8jlAIcx09N7h7UTcZacSXitBnoFAoFAoFAoFAoFAoMHkYPnvP8Al2vPcrkeb2DzeVu38vmabtm7jt101oM9AoFBghwYMJpWocdqM0RE4TbIC2KmS6kSoKImqr2rQZ6BQKBQKBQKBQKBQKBQYGIMFh9+QxHaakSlEpLwAIm6opoKuEialonBNaDPQKBQKBQKBQKBQKBQKBQY5EePJYcjyWgejuioOsuChgYkmiiQrqiovoWg/IkSJDjtxojLceM0m1phoUABTt0ERRESgy0CgwSIMGS6w7IjtPOxi5kZxwBImz003AqoqiunelBnoFAoFAoFAoFAoFAoFAoMCwYJTRnLHaWaAK0MpQHmo2q6qCHpu268dNaDPQKBQKBQKBQKDBNgwZ8U4k6O1KiuacyO+AuNltVCTcBIqLoqItBmIRMVA0QhJNCFeKKi9qKlBggW23W6Oka3xWYcZFUkZjti0Gq9q7QRE40GxQKBQKBQKBQKBQKBQKBQKBQKBQKCo9R/xfHv7ftv4agt1AoFAoFAoFAoFAoFAoFAoFB41CLNl34YsFFWbIlI1FQSQFV03NoaEqig+JU461z1Jm6kbavt0322Yd6/sxbWeqnKsV7snVDFW2p1yKdBbItrcluVzEQu1EUmXD266d9Zb7MtnLNY8bW6XVcP1czZj3Lp6N2nniHXejXUeXk0SRa7saHdoIo4L+iIrzKrt3EifbAWiKvfqnrrYaTUTfFJ2w4zvLwW3S3Rkx/l383RPqlwSexKkZPIYiIqynpptx0RUFVcJ1UDQlVETj361q7ombuTpfQ8V9tunibuzFkV6qLh/hl1m/2aT/P2P+3rP8Pm+ktL/XOF9Nv4Lv8ASt+R2m+2roS7CvgmFxbkCrouOC8WhSkUfGJGi+FfTVjJbdbgpdt/a0ui1GHNxeL8PY3ein7vRyOV4fml4xOc9NtYsk8+1yT54qabdyFwRCHjqNUcWacc1h13EeGYtZZFmStImvI2Lre81z66MA8Ltxktpsjxo7egNoS8V2imia6cSL5dEr1dfflnpYtPpdLw/HMxSy2dszO36dDs0fDixTo3eYD6oU5+I/ImqPFEdNvTYi96AIon6NbCMW5hmOejiL+JfF8Tx3x2Iuti3qr6XB8Zs+QXe6DDsIGdwUCIRbdFktg+14yIE/RrWY7LrppbtfQddqcOHHvZux1V9Erf/hl1m/2aT/P2P+3rP8Pm+ktN/XOF9Nv4Lv8ASsv1ihMI2Li57YhLQ+/iiR9aza/Zb4/Q1fc2Ym7NTpt/zrN9X7+4jn5c9+0brPoex42q73/OR7EeeXS6uOWeT8H5f+I9sNw0bbbn8wzXsRGyU11/Y1osP5kdb7BxSvwN9OWZsp5eRMWRs+oHVrzLwqcN2SUl0S4okSPpsAvvhEQ+Osln+7lrzehS1V0cO4bux2ot3f4rts+eUd0/Ii6oWwiXUinEqqveqqVeMH5sdazxeKcPv9h6prePkbyPB/OHH/tcP6SlaG38z+L0vsmX5Kf+qf5Xrit8+NvI/UX+/d+/Lnv261odR25632Tg3yeL2I8yxf4ZdZv9mk/z9j/t6y/D5vpLW/1zhfTb+C7/AEux9JrLkdnxY4mQAYT1kuOILjovLyyEEHxARp2ovDWtjpbLrbaXbXE94NVgzajew03N2OanLy+CFzqw0byB/wCNf/vl/r60H7/jfaP/APl//n/lev6374uUHkPNBM86vwN+2V0loHdxWQelaDN2565fZ+GTEaTFX9O3+WFm/wAMus3+zSf5+x/29Zvh830lqv65wvpt/Bd/pXiVZ8gtHQ27w78BhcEJSIXHReLYT7e3xiRp+jVmbLrcExdtaHHqcObi2O7D2Oqn7s+CHG8XsuR3i5LEx8DOejZOKLbosryxVELxGQJ2qnDWtfjsuumlu122v1WDDj3s1NyvRXl8kpaRcupGE3dsJcmXBloiOI066rrTg66cU3G24PDTvrJN2THPLWFOzDoddimbYsvt8EUmPNMO/Y1eYHUDBDJ8Eb8605DntDx5bu3Qtuv3yGPwpW0x3xls63zrW6a/h2sinLuzF1vhj6ckvPF0teU4Bk4akUSfGVThyw0UHW11HeOuqKJJwUV+Ba1N1t2K7wvpWDPp+I6f71l22Oifpz+Rt5T1TyjJ7QNrunlyYFwXt7bagakCKiaruVPtvRXrJqbr4pLDoOA6fS5PeY96tKcs8i+/Vr/8R/7l/r6tcP8A3vF6XO99v+H+P/K7bWycI8odTWyc6iXpseJHKURT1qiJWi1H5k9b6/wOaaLHP+FO9Tp8jMOp42eGW5th0LZG04ohIXzxqnqNS1X0DWXUXe8y0jqa/geK3RaD3t22Ym+fRHk86BzWIzC6gS4TCaMRJDMdkfQ2yAACfsRSsWaKZJhseGZJv0dt87brZmeuay9YVvXx9zvrz+b978pY+ytVNb+W6Xun87Hs3OE4ljeYXtySGNtuOGwgLJ5T4MaISrt13m3r2LWrxY77uy+gcQ1umwRHv5iK7K2zPmiUjGynqFhN75EmTJZkMqhPQJRk40Yrx4iqkKoSfbD8S17jLkx3cqtfoNFrsVbYtmJ2XWxSY+nRL0tjN+iZBYod4ioqMy29+xeKiSKomC/ekipW5x3xfbEw+W67SXafNdiu22z/AOJ8jzHm9rfxLqBKCKnLSLKGZAXuQCJHm9PvfZ+KtLmt93kmj6rwvPGs0ds3cu9bu3eafLtYTKRm2fqqIQFeZvBF4q2yRacf4tpP0Kj8zJ1y9xFuh0f/AF2eWf2y9ZMMtMMtsMigNNCgNgnYgimiInwJW9iKPj9103TMztl5LxFwpXUOzvDqau3aO5r2aosgSVfkrRYuXJHW+xcRjc0WSOjFdH/q7n15/N+9+UsfZWtnrfy3Ad0/nY9m5T/q3fjt9/io/wC2cqvw/bLdd9exi67vQ5lkTTzuYXNphFV9y4Pi0iLou9XyQeK6acapZI+3PW6rR3RGmsmdkY7f5U1e8c6pY1GG43HzsNgSQUktykc2EvBNVZcPbr2cay348tkVmvlUdLreH6q7cs3Lp6N2nniKup9FupU7IBesl4c51xit82PKXRCdaRUEkPTtMNyce9PgVVu6TUTf9mdrku83BLNNTLiill00mOifB4J+p0e+f8EuH5M9+DWrl/ZlzGl/Ns9qPO8xdIvzjWX+Nc/AnWl0v5kPq3eL5HJ1R54eqq3j5E8ahFmy78MWCirNkSkaioJICq6bm0NCVRQfEqcda56kzdSNtX26b7bMO9f2YtrPVTlXT/DLrN/s0n+fsf8Ab1Y+HzfSWj/rnC+m38F3+l3bp/brtbsPtsK7iQ3FkDSQJmjpIquEqamKmi+FU762mC2YsiJ2vn/F82PLqb78XYmeTkpzRzLBWVrWvchkFbpQxtfMKy4jO1dF37V26L8NRds5GXDNu/bvdmsV6nlHMLfnMaSy5lozSMtUZclGTg6dpC2epinwJWiy23xP26vr3Dc2kutmNNueHdinljkl3nozdMXl4mMexRyiFEPSfHdJDdV00/fCNEHdvROC6J2aacK2mkutmz7L573lwaizU72ad7e7MxyRTopzU/bzqX9ZN4VkWBj7YAlGvHuNWkTh+sqtxCez4297lW/Zyz7P+b1rV0CaIMBQl7HZbxj8CII/ZGs+hj/b8bUd7bq6zqsj0uHZV+cO8f2vJ/pJVrcv5k+16Xe6D5LH/wBVv8sOl/WU/wDDn++/6irnEP3fH6HLdyf+b+D/ADJz6u39ypv9pO/gGKy6DsT1+pR75fNW/wDXH81yufWR/HbF/FSP2zdYeIbYbLuV2MvXb6UXb/8Ay/XP+0h/bs14t+XnrW83/wBzZ/1+i5TsOzi9YlJkSLULJOSQRtzngppoK6ppoQ1XxZrsc1hu+JcLxay2LclaWzXkZrrec1z66sC6Dtxktpsjx2G9AbQlTVdBTQdeG4i+NeFTdfflnpY8Gm0vD8c0pZbzzM8s/TodaueHLifRG6250hOa6IyJpjxHmm62m0V9AiKD+jV67FuYZjncfg4l8Zxay+OzHJb1UnzqT9X7+/bn5C9+3bqvoe34m973/Jx7ceaXWetP5s7z/u39Kaq9q/y5+nO4/uz8/j/i/kuct+rt/fWb/Zrv4diqWg7c9XqdZ3y+Vt/7I/luc5s43MrpFG1cz3kropE5S6Oc3Xw7V9OtU7K15NrptTOOMd3vKblOWuyifzCJ1JCKy7lSTyiIejJSiM2kNU7uKihKlZcsZKfaq13Dsmhm6Y0+5vc+7to650CueNO2CRAt7BR7syQuXHmEhk9rqguCSIPgTs26eH166rf0N1u7SNrju9uDPGaL75rjnktpzeDr8PP4qRwO1Q7hNuUaJbkUp77gtxhEkBVcJdB0JVFE49+tau2JmaRtfQ9Rkssxzdf2Ijl5+RZr1a+p+JKzMuLk6AhltakBJ5gbva2qTRmOq6di9tZr7cuPlmsNVps+g1lbbIsv8G7TzxDs/R7qHIyq1vRLkqLd7ft5riIgo80WqC5onDcipoWnDs9NbHSZ9+KTthw/ePg9ukyRdj/Lv+qej1OL9XfzjXr+Nb/AhWu1X5ku57u/I4+qfPKc63xlGZjknudtLLf+jIi/1lZdZHLbPgUO699bc1vRlmfL/wCHd8PZVjErIyuurUCKC6povhZFOytniilkdUPn3Ebt7U5J6b7v5pS9ZFIoFAoFAoFAoFAoFAoFAoFAoFAoIK9fjifeJ9lazY9ivl2tCsjEUCgUCgUCgUFlg/ibP3ifYqtdtW7NkM9Q9FAoFAoFAoFAoFAoOSXjql1DtbBZJLx+NExFLiNvGHKWQzdzaN1GUkI2Yi2iEviEFTXT1eKiV3smVSLjm2TY8bANs2ELebL4qqk551pxwtyLwTby+GlEKvC6jZne8NsFxx+yNPXi+zJUYjd5xQIbcV95tXpBtopohIymicNVX4qJR0jrJkNuwTLrpcrdEPIMRnNQZLUZxxYb3NeabQwUvnB4OrwX0fEgTzvVAjvt98lGBzFcVjOuXy8kq6lKaBTWLFFOBkCJ4lVe3h6NSEJE6o59CYx/IMltFvjYpkkhiOwkV14psNJiKUdyRvFGyFU03bdNPh4USkca6syrp1WvGES4LceNCR5IE0SJSecj8sjBUXhrsd3cKCKs3XGddZedIzbWkhYvCmTba/vJfNjEJ0EIu5BMmV7KFHT8euR3SwW25uAjbk6KxJNseKCrzYmooq+jdRDnEHrJdFxayZZcLay1YZdwft97fbM1KGIvEyxI48FbUx+c17NU0omi1YhmknJ73fEhRw+jdreSFFuW5VKVKBNX1bT2eU2vh3d60Q+Jed+T6jvYxKbbatkbHyvz9wIl3BslKwQqnZsQE3a0FRx7rhPvPTrKsvG1tsrYnjCHFIj+caQQMFcXtRVFzjpRNElZs/z0M2sWPZJardGZvseTJYfhPuvEIx2uZoSGAImuqUERc+vT9v6VsZc5b2iusya9Ch24TPYXl3TQzVdN2gtNKS+vShR1i0zCm2uHNMUApTDbxAnFEVwEJUT5aIcfsfWvOH7BYsqudggpjN6nBAQoslxZYEbxx9/KMNpaG2vBC4+qiaLBdc6z+55JfLXhFtt8iNjaAE9+5G8JSJJhzORGRrRBUR4bj4a/LQfE3q3cJeCYpkeOW9h6Zk9wZtrcSY6QttOuC8horgDqux2Oo67eKcdKD5tnVa/QpOXR8vt0WK5ikJia4lvdceR1HwIxBCcEOK6InZ2rQYrd1H6gQJmNysutVujWHKn24kIoTjxSYj8kFOM3J5ngPeiaLs00+LiE3aeoc2db84lHEbAsUlTI0cUIlR5IrPNEj9G5eC6UQrF76r9QoWJ2XKYtmtjtqu7UJERyQ8LoyJmibdqAqbBJe3XWiUrc836jxZVnxsbZahzC8nJdHV99yDHhRgFVddVBB0iMiUREfRQRU/rdfYOEu3R2zMuZFb779H7nbAdJGleTVd7LiprtNNNu6hRN2XqBlVvy5cazmHAiuyYDlzt862G6bKgwq85lxHkQ94D4tU4fLQQCdYM6Zx5jPZlmgt4E/IEFZFx73o1Fce5ASS1TkrqSouxPl46oEtfuomdjl+QWTHLTb5kbHorEuQ9MkOMmYvtK7oG0SDXwqnFUSgueE5QzlOKWzIGWCjBcWUdWOa6qBaqJDrom5EIV0XTinGiE3QKBQKBQKBQKBQKBQKBQKBQKBQKBQKBQKBQKBQKBQKBQKBQKBQKBQKBQKBQKBQKBQKBQKBQKBQKBQKBQKBQKBQKBQKBQKBQKBQKBQKBQKBQKBQKBQKBQKCo9R/xfHv7ftv4agt1AoFAoFAoFAoFAoFAoFAoFB5HxX84dn/teN/SRrQ4vzI9r0vsmv+Syf9V38svQ/V9yIHTu8ea02kAC0i6aq6ro7NPWi8a22qp7uavm3d2Lp1uPd6Z8lJq5D9X5p486cNtdAbhPK7w7RUwRE/ZKlUND2/E7PvfdEaSInnvin1qtB/OHH/tcP6SlYLfzP4vS22X5Kf8Aqn+V64rfPjahdcfzcz/42P8AhhqrrPy5dD3W+et6rvNLnf1c/wC9Fz/If9cFVNB2p6nS98/l7Pb9EvQNbV85V3qL/cS/fkL37Raw6jsT1Nnwb5zF7cedwvoN+cFn8mf/AGqVrNF+Y7/vZ8lPtWvS1bl8tcS+sp/4c/33/UVreIfu+P0O77k/838H+ZYvq/f3Ec/Lnv2jdZtD2PG1ve/5yPYjzy6XVxyzxi9Idj3KS40W01J4NfU4hAX+aS1zszSX3C2yLrIifB9XK7h9XjG/L2ibf3g0cnH5eMq9vKaXxqnqJzh+trZ6DHSJu6XBd8dbvZLcMbLOWeudn1edzPp7+c61/lxf/ZVSwfmx1uq4x8hf7D1VW8fInkeD+cOP/a4f0lK0Nv5n8XpfZMvyU/8AVP8AK9cVvnxt5H6i/wB+79+XPft1rQ6jtz1vsnBvk8XsR5nrit8+NlAoPIM7+RZtI8wu1I1yPnL6OW+u7t+CtBdyX+N9oxf7mljd/ex8njtepczuJW/ELzOae5DrMJ847yLxF3lqjSp696ppW7zXUsmfA+S8Nw+81OOyYrE321jwV5fqcY6SZrmd5zmFDn3V+TCQH3H2DVFEkFokHXgnYaota7S5r7r4iZ5Hcd4eGaXBpLrrLLbbqxSfHHoUfKvzh3j+15P9JKq2X8yfa9LfaD5LH/1W/wAsPXFb58bVDq7+bm9fxTf4YKr6r8uW67u/PY+ufNLj/wBX7+/bn5C9+3bqhoe34nad7/k49uPNKz/WRch+Vsba6LM3vkKfbI1oCFr6lLSs3EKUjparuXF29kn92lvl5W/9XUHQxa5vGujBTVQNeCIotAprr8CpXrQdmetW75TE6iyI27nplyrPcgkZhm770RFdbcdGHbG072xLY3pr/CEu74Vqjnv95fyeJ1/CdJbotJEXckxG9d17Z8mzxOn9WLCxYOkdstDOijEkMAZJwQnFBwnD/XGqrV3VWbuKIcp3f1c6jiV+Wf3rbvJWKR4oaP1a/wDxH/uX+vrzw/8Ae8XpZ++3/D/H/ldtrZOEeUepbpNdRry6Om5uXuHVNU1FEXilaLUT/uT1vr/BLa6HHHTat31f8fOfkczIJKKYQAUWjLiqyJGqKWq9ugbtfvkqxobK3TdPM03e7WRjwW4bf3/5bf208iq9QvznXT8uH/7GsGf82ett+D/IWew9VVvHyJzvrz+b978pY+ytVNb+W6Xun87Hs3Kf9W78dvv8VH/bOVX4ftluu+vYxdd3oaX1i3IpZLbQBRWSENedp7SCrhbEX/Orzr6b0dTP3Ni73F8z2d/k8nK6D0LbeDp5EVzXa48+TWv3PMVOH65Fq1ovy4c53quidbdTot8yp/WNsTaDar6GiOKpQn07yTRXW1RPV49fhSsGvs2XeJuO5mqn7eGdnajzT6ET9XqweayOZeXB1atrPLZX/wBdI1HVPgbEtfhrxoLK3Td0LnfDV7mC3FG2+eXqt/bTyOyZ5e27JiF1uJFtNuOYMet11OW2n7MkrYZr92yZcRwnSzn1NlnTdy9Ucs/U4D0Ssh3LPYj23Vi2gcp5fWibG0/Zmi/FWq0dlckeB9F70aqMWjujnvpbHnn6nWOvP5v3vylj7K1f1v5bj+6fzsezcp/1bvx2+/xUf9s5Vfh+2W6769jF13ehzud+cOR/a5/0laqXfmfxel0uL5KP+qP5XpHqccYMAviyFFG1imI7uzmFojfx79NK3Gpp7uavmPA4unWYt3731c/1OG9Cm3S6hxSBFUW2Hyd07h5ajx/XElazRfmO971TEaK6vTb53oy+f8EuH5M9+DWtvf2ZfM9L+bZ7Ued5i6RfnGsv8a5+BOtLpfzIfVu8XyOTqjzw9VVvHyJ5HxX84dn/ALXjf0ka0OL8yPa9L7Jr/ksn/Vd/LL1xW+fGyg071cktdom3ImieGEw5IJoVRCIWhU1RNe/RK833bsTPQz6bD73LbjrTeuiPKo+HdaLRk1+Zs7UF2I8+Jk246YKiqAqW1ETv0RarYtXF91KN9xLuzk0uGcs3RdEU2R0vzr0sT6AOc/TmrJZ8rr28zVddP/Z7qa2nu090974yKbN2a9X/AJopH1cTfS+3cB/eCigrn36OaB+gpVW4f2pb3vpEe5xzz70+b/whuu18C45ycVotzVsZCNw7OYurjnyb9q/BWLW31vp0L3dTSzi0m9O2+Zu8WyPNXxu49OLI5ZcItMB0dj4s818dNFRx8ldIV9Yqe34q2ens3bIhwXGtVGfV5L42VpHVHJ6HmvKvzh3j+15P9JKtPl/Mn2vS+oaD5LH/ANVv8sOofWSjkUWwSOO1s5La+jVxGlT9pV3iEckOU7lX/ay29MW/VvetI/V0lMFilxiISc9qcTph3oDjLYivxq2Ve9BP2Jjwq3fLHMaiy7mmynkmfXCvfWPksld7NGEkV5ph1xwO9BcMUFfj2LWHiE8sQ2XcuyYx5Luabo+qP2tOIybf1e5xl2PXBDD4EebD7ILXmI/+PPWzZLonjVsdFnomW19XD/jd4/Jm/wAJXrh/ali76flY/anzO9VtHzxVOqzBvdPL4AJqSMIa/A2YmX6A1g1MVxy3HAL4t1uOZ+954mHFugklhnPhBw0EpEV5tpF+2Pwnon60FrXaKf8Ac8TuO9tk3aOsc10TP1x6XWOt8phnpxcWnCQTknHaZT7okfBxU/YtqtXtZP8Aty5Duvjm7XWTH7sXTP4Zjzy5x9XSORZXcZHHa3AJtfRq482qftKqaCPtz1Om75X/APx7Lem/zRPrUrp1/fuw/lzP7dKraftx1t7xn5PL7E+Z6D6ynGHpxdkfUU3IyjSF3uc4FHT11tdXT3cvnHdqLp12Onh8m7LlH1e0d+nEjZrsSA7zNOzTmNaa/HpVHQ9vxOv74U+Eiv3481yp9Ov792H8uZ/bpWDT9uOtuOM/J5fYnzO+dcHIwdOLgLyijjjkcYyF2q5zwJdvr5Yl8VbTWU93L553Wi6ddZTZEXV6t2fTRzf6urbq5dcHE15Q28xNe7cTzSj+gK1T0HbnqdP3yuj4ayOff/y3Kz1d/ONev41v8CFYdV+ZLa93fkcfVPnl0/qRhL+T2rGvKXCBCfhxPnRmvE0pA6DexRQRPsUCq7qMO/FtJiOTncpwXikaXJm3rL7ouu/diuyZrzx0w6nbmm2rfFabNHG22WxAxXcJIIoiKi96LV62ORyWa6ZvumdszLYqWIoFAoFAoFAoFAoFAoFAoFAoFAoIK9fjifeJ9lazY9ivl2tCsjEUCgUCgUCgUFlg/ibP3ifYqtdtW7NkM9Q9FAoFAoFAoFAoFAoPOXUHMbVkcWNJSM/C6uWWe3HtePILz7auNSuB8ow5JgbJKaOKmqdy0StreBWfKOrebOXkZQJGYs/l1iyX4wqrkd3maq0Te/TYnb2fHQUeJdXLP066dWy6z5lmw6ZOvAZDMjK627o1LeKKybrac0QeJSQtO1OPdQRU4rIPTrqrarHGejR3ZdtmWuEbTwGUE5LCNvCjqb1E/aTdxVOK0FwdxifiR5V0xgi9Is+UWqRNxd51VMvPBH2SIxmvDc4oIadiJ8K0GvPzS1ZhheF4RZxedycJdsaulvVl0DhDARPMuPbhFNoKHp7KDSyJq8Wq6ZpmFqjmVzx/IwdZ2iqkceZEWI6gp9t4nQX4qDZhYu9j305syNFui4KDLhIiqhyFjuk8qL3qTpEtBhwN+0BkuDtYFKuj85W0DL2HvOrDbYRgeZvSUKNjo4i8vZw1+Kgy49IuMnpBbMEt7Gt4yufcIpE62phGhJKMpMlxFThtD2PXxTilB0Ho8sjHxuPTqeGkjHXFctslAQBl26QauNveFNu8SJRc9dBTuqdqu9465QLDCAxi3/H2bdcpYoqI1DS4OSZOhaaam1HVv9dQRN1lxLXhvU2yAwaTL1kD8CxwWmjVXjUWUQG9oqKIIIq8dOCUHQr9Ffa6xdPRUFVGLfcwcMUVRRUYBO2g4zjtgu106aZTdJ8Yxh47EmwLIyQrqUmbJ58p8RVNdeUrbfwa0HqLGkVMctSKmipDjoqL/FDRDynh7ONBiOKrZRnSOpsW5AbdvJqU7GAVlnqRA6CxRHy+hKQLqi8eHFUJdTtWaWHpvmedxMnNyGlympeLQ5yjJJgPNpvbZIRXUgPQdF7/AI6CAxiLOYsnS/EXo5hkBXf6TT4fKcTy8LmSSEzJU2hqh6bVXXXhQSeZY9cb3knVu3w2TckSbTayigKLq4bDau7A4cSLZppQfF4zizdQI2A43YFORd2bpAn3qMjLgrBZgivmOapDtEkJdB48fjSg1o3T+0Xpvqndp4S0mxLlclhozIfYbJAY3jq22Qg54vSi69lBvX+O+v1f8JaRs1cF6zbg2ruTQx11T1UG91otljDPsWvWUFIj4t5aVClz45vNch8tDZ5jjCoYi4vhT9GhCkXd61wenPvexWp9q0LmcWRbHDN9964NMIqDIRH1Vz53boid9BcZ9ztvU3qRFXGHil2u02O4szLgjbjbYyLk3yG2Nzgp40Txaaen0LQVaRmMGf0Ri9M4zTq526rNpOyEy4LjRtSRInXNB2oHLHdu17+PfQZsyhdPmup+WR81fnMxSt9vZt5Qxl/OkMba4ipGEgL7XRHPD+jQdI6a5PNteF4PaMkiPMXq8MuR47bbKADYRkUmucKbeXrHQPte2g6RRBQKBQKBQKBQKBQKBQKBQKBQKBQKBQKBQKBQKBQKBQKBQKBQKBQKBQKBQKBQKBQKBQKBQKBQKBQKBQKBQKBQKBQKBQKBQKBQKBQKBQKBQKBQKBQKBQKBQVHqP+L49/b9t/DUFuoFAoFAoFAoFAoFAoFAoFAoPMbvR/qcM85Me1EBi6rjLoSowkioW4SRUdRUVK0s6TLWtPrh9Vt7x6CbN26/mpP2bv8ASzS+lvWK4IDU+M/IbEtRSROZcEV7N2ivF+glTOmzTt87xj49wzHy2TbE+Cy6P8rrfSrpx9D7e87McB67zdvmCb1UGwHiLYqvbxXUl7/iq/ptP7uOXbLjeP8AGvjb4i2KY7dnh8PqciufR/qS5dpUqPaV2nIcdZcSTGFdFNSEk+dRUqhdpclZmnmdng7x6GMdtt1/7sRP2buj2X1/hl1m/wBmk/z9j/t6fD5vpKP65wvpt/Bd/pWuJgWfn0vvFmnRXHbvJmsuxmXJLLiq0CtqSoauKCeyvBSrPGDJ7qbZ21afJxbRxxDHlsuiMdtkxMxbMcvLzUq2ui2A5bjd+nSr1A8qw9F5TZ81lzU+YJaaNma9iV60mC+y6ZujmYu83F9NqcNtuK7emLq7Lo5p6Yh2Gtg4pDZpb5lyxO7wITfNlyorrTDeojuMhVETUlQU+Nax5rZmyYjoXuGZrcWpx33zS226Jl55j9H+qkdzmR7WbLmmm9uXGEtF9aPJWpjS5Y5vrh9Jv7x8Puil19Y9m7/S2f8ADLrN/s0n+fsf9vU/D5vpLF/XOF9Nv4Lv9K29QOn+bXnFsQiRYKyZ9tjOt3ESfZRQcMWUTUjcRD1UC4iq1Yz4L7rbYiOWGm4RxfS4NRnuuu3bL7o3fs3bPtdEcm1cej2N3rHsTOBeI/lZaynHUb3tueAhBEXVsjH7Ve+rGkx3WWUnpaXvHrcWp1O/inet3YjZMdPTReKstA8wyujPUlyW8Y2jwG4SiXmYvYpa6/vtaWdJkrs8z6tj7y6GLYj3nN927/S9HY9ZmLJY4NpY05cNkGtycNxIniP9cWpVt8dm7bEdD5lrNTOfNdknbdNfp1OIYb0tzu3Z1Auky2cqCzKV117nxy0BdeO0XFLv9Fa3Fpr4viZjkq73iXHtHl0l2O2+t820pu3ep3+tq+cvOsTpP1AbzJm4natIYXEZBO+YjfvSPoalt5m72e7TWtRGlyb9aclX0vJ3g0c6WbIv+17unZu27tOh6KrbvmjzrmnSfqBcssu8+FaubElSnXWHPMRh3ARKqLoTiEnxpWozaXJN8zEc76XwzvBo8Wmx2X30uttiJ+zd6mn/AIZdZv8AZpP8/Y/7evPw+b6Sz/1zhfTb+C7/AEuodG8bzCyRroGSNuNm+bKxua+D+qCh7tNhuadqVd0mO+2J3nJ95Nbps91k4JiaRNaWzHR0xDo1XHMuJdV+j94nXl+/Y80klJaocyChILiOaeJwNyohIWmqprrr+hrdVpJmd613fd/vHix4ow553d3ZdzU6J6vMpL2OdX50Ju0SIl1eghtFuK6rnJTZ7KeNdug92vBKrTjzTFKTRvrdbw3HfOW27FF/TFK+t1npD0wk4sD90uyj73lByhYBUJGWtUJUUk4KRKia6cE0q/pdNNnLO1x/eLjturmMeP8ALtmtemfVDneVdJOoc7KbxPiWrmRpU6S/Hd8xGHcDjxGBaE6hJqi96VUy6XJN0zEc/gdLoO8Oix6fHZdf9q2y2J+zdtiIr+61/wDDLrN/s0n+fsf9vXn4fN9JZP65wvpt/Bd/pWyw4J1ADAcotdzjOHcJ/l/IMuyWnN2w9T0LmEI8PSqVYsw5Pd3RO2Wn1fFdFOsw5McxuWb29MWzG2OTm5VNh9JerMJ7nQre7Ge0UeYzMjNlovamovIulVo0uWNkfW3eTvDw7JFL74ujw2XT/lZx6OdUrrOBbmyoKWglMlym3toov6g3T4ejSvXwmW6eXzsc95OH4bP9ufFbbMeeIh1m64pdrD00PG8UjrMnuhyHHd7bJLztVfeVXDBOKaiKIuqap6KvXYptx7tm1x+n4hj1Gv8Af6md2yOXnnZ2Y5I+nKpHSvpJkltytq6ZDBSNGggTkZFdZd3vr4R4Nmem1FUvhRKrabS3RfW6Njfcf7w4MunnHgu3rruSeSY5PHEbdi99YcbvWQ4mECzx/NS0lNuq3vbb8AiaKurhAP2yd9WtXjuvspHS5/u5rcWm1O/lndt3ZjZM9HRVDdEMLybGffXvuH5TzflvL/ONObuXzt/70Z6ab07ax6PDdZXehe70cTwar3furt7d3q8kxt3emI6HUauuSees96VZ7dcwutxgWvnQ5L6mw7z447h0TjtNwST40rU59NkuvmYh9I4Tx/R4tNZZffS623l+zd6nW+mOKO4ziEWBJBG57ilInCioWjrn2uo6ou0EEeC91X9Ni3LKTtcdxzXxqtTdfbP2I5LeqPXNZcqzLpbndxzqfdIds5sF6UjrT3PjjqCacdpOIXd6Ko5dNfN8zEclXX8N49o8Wktx3X0vi2lN271O/wBbV85Uzq3j14v+HuW60x/MzCfaNGt4N+EVXVdzhAP6NV9Vjm6ykN53e1mLT6mL8k7tu7PTPmcYg9Kur0BTWDCeiK5ojisTY7akidmu15Na10abNGyPrdxl4/w3J27oup02XT/lbNv6J9RLrc0K8AkRs1RZE2Q+2+ap36I2bhEWnZrp8NTbo8l08rFm7z6LDj/2p3p5rYtm3zxD0LZrTDs9qi2uGKjGhti01rxVUFO0l9KrxWttZbFsREPm+p1F2bJdku7V01ebb5iXVi83FI8+FcZqNOEMZZCkbYIS9qGa7EReGq61p78WW6eWJl9P0vEOHYLN6y7HbWOWnJPk2u7dN8OHFMYZt7iic50lfnOD2K6aIm1F9ACiD+j31s9Pi3Lac75/xriXxeom+OxHJb1ft2uU/WLkPpkVuYRwkYKGhE1uXYpI6aaqPZrVHXz9qOp1/c2yPcXzTl3/AEQqmP8ATrqROtzVzskNzyctNW3mpTLO9BJR4iroFwVF7UrBjwZJitscjb6zjOhx3zjy3RvW8023T/lluy+lvVt1gklQnnWBTeQuTY5j4eOuivLXqdNl54+tgx8e4bE/ZuiJ9i7/AEtTo+++31CtDYOEDbrho6AqqISI0apuRO2o0k/7kM3eOyJ0WSZjliI88JS+9I+o8jILhNiWpVaelvPR3UkxhVRJxSAk1dRU4V7v0uSbpmI5/AqaTvDobcNll1/LFsRP2buj2XxL6YdZJ4CzOjSJLSEioL85hwUXs10J4qidNmnb53rHx3heOa2TbbPgsuj/ACuqdJumTmIsSJtxMHbxMFGyRviDTSLu2ISomqkWikvZwTT0re0un93yztcj3g45GsmLLImMdvTzz0+peLqw6/a5jDQ7nXWHAbHVE1IgVETVeHbVm6KxLQ6e6Lclszsi6PO4T056W53Z80tdyuNs5EKOZk87z457UVshTwg4RLxXuStZp9NfbfEzHI+gcZ49o82lvx2X1uujk+zd0x0w9AVtXzl5jf6O9TfOuPs2lRXmqbbgyYoqni1RU+d1StLOky12eZ9Vs7yaDciJv5vu3f6Wb/DLrN/s0n+fsf8Ab1Pw+b6S8f1zhfTb+C7/AEuvdIbFk1lxqTFyIDbmnNN1tHHgfXlK00KeICcT2hLhrWw0tl1ttLttXGd4tVgz54uwTG7uRHJFOWt3TEeBdXmWn2XGXRQ2nRUHAXsUSTRUX4UqzMVaK26bZiY2w865V0Yy+x3QpeOg5OggfMivRz2yWuOoooookpD90H6HZWoy6S+2a28sPpeg7y6bPj3c9LL9kxPZn0eKUVLxHq5kL7LVxh3GWTeqNLMIhANe3QnVEU9dY5xZb9sSt4+I8N00TNl2O2v3f2OmW3AXMK6Y5EbryFeJcRxyS80qojewC2ABcF8O5V19K1dtwe7xXdNHLZ+LRrtfiiI/2rbopE89Z5Zlw6yWK95FdPJ2xpZdwcQnVEnABV04kSm4Qpr8dayyy6+aRtd7qtVi02PeyTu2RybJ9C4/4ZdZv9mk/wA/Y/7erHw+b6S0v9c4X02/gu/0qrk2LZLjstsb7HWNJlITraq626RaLxJSbM+OvprDkxXWT9pt9Dr8Gptn3M71tvJsmPPEO141io5p0XtsCW+SS1J96NLcVTUXgkvCKlrxVFFdq+qtjjxe8wxE/TlcLrdf8DxS++2Ps/ZiY8E22/8AlzVMB6rYzPMrdFmNuqih5m3GpiY+tW1109RJVP3GWyeSJ8TqP6vw7VWfbusmOi+Nnl9D7t/SzqRkt051zjvsK6SeZuFwJdyJ6dpLzD4diInyUt02S+eX63nNx7Q6XHTHNs02W2fSkOu5ngslOmH0Wx5hZLrHJFptTAFPa6jjhqRqI6kupLxrYZsM+63bXGcN4rb8f8Rnndia12zzUiOTyILopgmV41dLk/eoPlGpDAAyXNZc1JD1VNGjNU4emsWjw32TO9DYd5+K6fVY7IxXb0xdy8kxzeGIdcq+41ilRmJcV6LIBHGHwJp5tewgNFEkX4UWomKxR7x3zZdF1vJMTWHnLJejWaWK5lIsjbk+GB74smMWkgNF1HcCKJ7k9IcPsVqMmkvtn7PK+m6LvLpdRj3csxZdzxd2Z9FOtoS8S6u5C8yzcYdylq3+9ecIhbDXtXV1RFK8ziy37YlYx8Q4bpombLsdvs7fq5XbOlnT76H2d0ZJg9dZpCctwPZFBRUBsVXTVB1VdfStbHTYPdxy7ZcJx7jHxuWN2KY7dnplxRno71SYeB5i1E082qE24EqKJCqdioqPaota6NJljm+uHdXd5OH3RSb6xP8Ahu/0tmX0u6xXAQanxn5LYlqKPzmHBFezdoTxfoVM6bNO3zsWPjvDMfLZNts+Cy6P8rrPSfpseIQZEieYO3abtR3l8QabHijYqumqqq6kvwejVb+l0/u45dsuP7wcajWXxbZFMdv1z0+px1no71SYeB5i1E082qE24EqKJCqdioqPaota+NJljm+uHa3d5OH3RSb6xP8Ahu/0tmV0r6v3EmwnxnnwFfCUiay6Ia9q6K8a/IlTOmzTt87Fj4/wzFWbJiOqy6P8rsfS/p6GHWl0H3Bfuk1ROY6GuxEBF2tgqoiqg6rx79a2Gmwe7jwy4njvGJ1uSJiKY7dnrlzPqN0tzu8ZpdLlbrZz4UgwJl3nxw3IjYivhNwSTinelU9Rpr7r5mI5HVcG49o8Olsx330utjl+zd0z0QkOqPTfNL5dLS/a7d5hqNa48V8ucwG15s3FIdDcFV0Qk4pwr3qdPfdMUjmVuA8a0uDHfGS+k3Zbro5Lp5JiOiHXMUhSYGL2eDKDlyosGMw+3qhbXG2REh1FVRdFTuWr+KJi2Inocbr8tuTUZL7eW26+6Y6pmUpXtUKBQKBQKBQKBQKBQKBQKBQKBQKCCvX44n3ifZWs2PYr5drQrIxFAoFAoFAoFBZYP4mz94n2KrXbVuzZDPUPRQKBQKBQKBQKBQKBQKBQKBQKBQKBQKBQKBQKBQKBQKBQKBQKBQKCtZ3hv0rhWyN5zyfu65xbnv5fN3+VJS5em9vbu19rjp6KCy0CgUCgUCgUCgUCgUCgUCgUCgUCgUCgUCgUCgUCgUCgUCgUCgUCgUCgUCgUCgUCgUCgUCgUCgUCgUCgUCgUCgUCgUCgUCgUCgUCgUCgUCgUCgUCgUCgUCgUCgUCgqPUf8Xx7+37b+GoLdQKBQKBQKBQKBQKBQKBQKBQKBQKBQKBQKBQKBQKBQKBQKBQKBQKBQKBQKBQKBQKBQKBQKBQKBQKBQKBQKBQKBQKBQKBQKDl3VfpdkGX3mHNtsiIy1Hj8kxkm4JKW8i1TY24mmhemqWq012SYmKOs7v8ew6PFdZki6Zm6vJTojpmF0wWwzLBidutEw23JMQCFw2VIgVScIvCpIC9heirGGybbIiWj4rq7dRqb8ttYtu6duxMyWydjutDohGBCir2aqmlZJUbLqXRLjOC9FMqsGWW67zJUFyNEMicBlx4jVCbIfChNAnaXprX4dHdbfEzR3HFe8+n1GmvxW23xdd0xFNvtO1VsXClAoFAoFAoFAoFAoFBFZXapF3xq52uMQBImx3GWicVUBCMdEUlFCXT4q8Zbd62YjnXOH6i3DnsyXbLbonkc36Z9IclxfKG7tcJMJ2OLLjahHN0j1NNE4G0Cfo1T0+lusurNHT8b7xYNXp5x2RfF1YnliPRdLrtX3GOZ9WemV+zC4wJNsfistxWSbcSSbgqqkW7hsbcqlqtPdkmJijqu7/HMOisutyRdO9NeSnpmFq6e47NxzEIFmnG05Ki87mGwpE2vMfNxNqkIL2GndWfBjmyyLZajjGss1Opuy2RMW3U27eS2I8PQsVZmsKBQKBQKBQKBQKBQKBQKBQKBQKBQKBQKBQKBQKBQKBQKBQKBQKBQKCCvX44n3ifZWs2PYr5drQrIxFAoFAoFAoFBZYP4mz94n2KrXbVuzZDPUPRQKBQKBQKBQKBQKBQKBQKBQKBQKBQKBQKBQKBQKBQKBQKBQKBQKBQKBQKBQKBQKBQKBQKBQKBQKBQKBQKBQKBQKBQKBQKBQKBQKBQKBQKBQKBQKBQKBQKBQKBQKBQKBQKBQKBQKBQKBQKBQKBQKBQKBQKBQKBQKBQKBQKBQKBQKBQKBQV/MbLOurVoGIgqsO6wpr+5dvzTDm41T0rp3UFgoFAoFAoFAoFAoFAoFAoFAoFAoFAoFAoFAoFAoFAoFAoFAoFAoFAoFAoFAoFAoFAoFAoFAoFAoFAoFAoFAoFAoFAoFAoFAoFAoFAoFAoFAoFAoFAoFAoFAoFAoFAoFAoFAoFAoFAoFAoFAoFAoFAoFAoFAoFAoFAoFAoFAoFAoFAoFAoFAoIK9fjifeJ9lazY9ivl2tCsjEUCgUCgUCgUFlg/ibP3ifYqtdtW7NkM9Q9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BBXr8cT7xPsrWbHsV8u1oVkYigUCgUCgUCgssH8TZ+8T7FVrtq3ZshnqHo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IK9fjifeJ9lazY9ivl2tCsjEUCgUCgUCgUFlg/ibP3ifYqtdtW7NkM9Q9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BBXr8cT7xPsrWbHsV8u1oVkYigUCgUCgUCgssH8TZ+8T7FVrtq3ZshnqHo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IK9fjifeJ9lazY9ivl2tCsjEUCgUCgUCgUFlg/ibP3ifYqtdtW7NkM9Q9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BBXr8cT7xPsrWbHsV8u1oVkYigUCgUCgUCgssH8TZ+8T7FVrtq3ZshnqHo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IK9fjifeJ9lazY9ivl2tCsjEUCgUCgUCgUFlg/ibP3ifYqtdtW7NkM9Q9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BBXr8cT7xPsrWbHsV8u1oVkYigUCgUCgUCgssH8TZ+8T7FVrtq3ZshnqHo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IK9fjifeJ9lazY9ivl2tCsjEUCgUCgUCgUFlg/ibP3ifYqtdtW7NkM9Q9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BBXr8cT7xPsrWbHsV8u1oVkYigUCgUCgUCg/dxelaD9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U3n90vy0Km8/ul+WhV+Kqr2rrQfl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FAo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596336" y="260648"/>
            <a:ext cx="1547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Апрель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Информация на сайте                       КИЖТ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УрГУПС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C:\Users\OShmakova\Desktop\Челябинск-Москва 2020\Без назван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497" y="1600200"/>
            <a:ext cx="640100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47248" cy="86895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помощь студентам и преподавателям на период дистанционной формы обучения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28800"/>
            <a:ext cx="9145016" cy="4497363"/>
          </a:xfrm>
        </p:spPr>
        <p:txBody>
          <a:bodyPr>
            <a:normAutofit fontScale="85000" lnSpcReduction="10000"/>
          </a:bodyPr>
          <a:lstStyle/>
          <a:p>
            <a:r>
              <a:rPr lang="ru-RU" u="sng" dirty="0" smtClean="0"/>
              <a:t>Информация для преподавателей </a:t>
            </a:r>
            <a:r>
              <a:rPr lang="ru-RU" dirty="0" smtClean="0"/>
              <a:t>  </a:t>
            </a:r>
          </a:p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r>
              <a:rPr lang="ru-RU" dirty="0" smtClean="0"/>
              <a:t>	Информационные бесплатные образовательные ресурсы (</a:t>
            </a:r>
            <a:r>
              <a:rPr lang="ru-RU" dirty="0" smtClean="0">
                <a:hlinkClick r:id="rId2"/>
              </a:rPr>
              <a:t>для ознакомления</a:t>
            </a:r>
            <a:r>
              <a:rPr lang="ru-RU" dirty="0" smtClean="0"/>
              <a:t>)</a:t>
            </a:r>
          </a:p>
          <a:p>
            <a:r>
              <a:rPr lang="ru-RU" u="sng" dirty="0" smtClean="0"/>
              <a:t>Информация для студентов</a:t>
            </a:r>
          </a:p>
          <a:p>
            <a:pPr>
              <a:buNone/>
            </a:pPr>
            <a:r>
              <a:rPr lang="ru-RU" dirty="0" smtClean="0"/>
              <a:t>	Для эффективной организации образовательного процесса с применением электронного обучения, дистанционных образовательных технологий Министерством науки и высшего образования РФ сформирован перечень </a:t>
            </a:r>
            <a:r>
              <a:rPr lang="ru-RU" dirty="0" err="1" smtClean="0"/>
              <a:t>онлайн-курсов</a:t>
            </a:r>
            <a:r>
              <a:rPr lang="ru-RU" dirty="0" smtClean="0"/>
              <a:t>, реализуемых на безвозмездной основе  (</a:t>
            </a:r>
            <a:r>
              <a:rPr lang="ru-RU" dirty="0" smtClean="0">
                <a:hlinkClick r:id="rId3"/>
              </a:rPr>
              <a:t>для ознакомления</a:t>
            </a:r>
            <a:r>
              <a:rPr lang="ru-RU" dirty="0" smtClean="0"/>
              <a:t>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47248" cy="940966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Онлайн-ресурсы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для обеспечения дистанционного обучения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ru-RU" dirty="0" smtClean="0"/>
              <a:t>«Российская электронная школа» - </a:t>
            </a:r>
            <a:r>
              <a:rPr lang="ru-RU" u="sng" dirty="0" smtClean="0">
                <a:hlinkClick r:id="rId2"/>
              </a:rPr>
              <a:t>https://resh.edu.ru</a:t>
            </a:r>
            <a:endParaRPr lang="ru-RU" dirty="0" smtClean="0"/>
          </a:p>
          <a:p>
            <a:pPr lvl="0"/>
            <a:r>
              <a:rPr lang="ru-RU" dirty="0" smtClean="0"/>
              <a:t>«Московская электронная школа» - </a:t>
            </a:r>
            <a:r>
              <a:rPr lang="ru-RU" u="sng" dirty="0" smtClean="0">
                <a:hlinkClick r:id="rId3"/>
              </a:rPr>
              <a:t>https://mes.mosedu.ru</a:t>
            </a:r>
            <a:endParaRPr lang="ru-RU" dirty="0" smtClean="0"/>
          </a:p>
          <a:p>
            <a:pPr lvl="0"/>
            <a:r>
              <a:rPr lang="ru-RU" dirty="0" err="1" smtClean="0"/>
              <a:t>Мособртв</a:t>
            </a:r>
            <a:r>
              <a:rPr lang="ru-RU" dirty="0" smtClean="0"/>
              <a:t> - </a:t>
            </a:r>
            <a:r>
              <a:rPr lang="ru-RU" u="sng" dirty="0" smtClean="0">
                <a:hlinkClick r:id="rId4"/>
              </a:rPr>
              <a:t>https://mosobr.tv</a:t>
            </a:r>
            <a:endParaRPr lang="ru-RU" dirty="0" smtClean="0"/>
          </a:p>
          <a:p>
            <a:pPr lvl="0"/>
            <a:r>
              <a:rPr lang="ru-RU" dirty="0" smtClean="0"/>
              <a:t>Портал «Билет в будущее» - </a:t>
            </a:r>
            <a:r>
              <a:rPr lang="ru-RU" u="sng" dirty="0" smtClean="0">
                <a:hlinkClick r:id="rId5"/>
              </a:rPr>
              <a:t>http://bilet-help.worldskills.ru/</a:t>
            </a:r>
            <a:endParaRPr lang="ru-RU" dirty="0" smtClean="0"/>
          </a:p>
          <a:p>
            <a:pPr lvl="0"/>
            <a:r>
              <a:rPr lang="ru-RU" dirty="0" smtClean="0"/>
              <a:t>Союз «Молодые профессионалы (</a:t>
            </a:r>
            <a:r>
              <a:rPr lang="ru-RU" dirty="0" err="1" smtClean="0"/>
              <a:t>Ворлдскиллс</a:t>
            </a:r>
            <a:r>
              <a:rPr lang="ru-RU" dirty="0" smtClean="0"/>
              <a:t> Россия)» - </a:t>
            </a:r>
            <a:r>
              <a:rPr lang="ru-RU" u="sng" dirty="0" smtClean="0">
                <a:hlinkClick r:id="rId6"/>
              </a:rPr>
              <a:t>https://worldskills.ru/</a:t>
            </a:r>
            <a:endParaRPr lang="ru-RU" dirty="0" smtClean="0"/>
          </a:p>
          <a:p>
            <a:pPr lvl="0"/>
            <a:r>
              <a:rPr lang="ru-RU" dirty="0" err="1" smtClean="0"/>
              <a:t>ЯндексУчебник</a:t>
            </a:r>
            <a:r>
              <a:rPr lang="ru-RU" dirty="0" smtClean="0"/>
              <a:t> - </a:t>
            </a:r>
            <a:r>
              <a:rPr lang="ru-RU" u="sng" dirty="0" smtClean="0">
                <a:hlinkClick r:id="rId7"/>
              </a:rPr>
              <a:t>https://education.yandex.ru</a:t>
            </a:r>
            <a:endParaRPr lang="ru-RU" dirty="0" smtClean="0"/>
          </a:p>
          <a:p>
            <a:pPr lvl="0"/>
            <a:r>
              <a:rPr lang="ru-RU" dirty="0" err="1" smtClean="0"/>
              <a:t>ЯКласс</a:t>
            </a:r>
            <a:r>
              <a:rPr lang="ru-RU" dirty="0" smtClean="0"/>
              <a:t> - </a:t>
            </a:r>
            <a:r>
              <a:rPr lang="ru-RU" u="sng" dirty="0" smtClean="0">
                <a:hlinkClick r:id="rId8"/>
              </a:rPr>
              <a:t>https://www.yaklass.ru</a:t>
            </a:r>
            <a:endParaRPr lang="ru-RU" dirty="0" smtClean="0"/>
          </a:p>
          <a:p>
            <a:pPr lvl="0"/>
            <a:r>
              <a:rPr lang="ru-RU" dirty="0" err="1" smtClean="0"/>
              <a:t>Учи.ру</a:t>
            </a:r>
            <a:r>
              <a:rPr lang="ru-RU" dirty="0" smtClean="0"/>
              <a:t> - </a:t>
            </a:r>
            <a:r>
              <a:rPr lang="ru-RU" u="sng" dirty="0" smtClean="0">
                <a:hlinkClick r:id="rId9"/>
              </a:rPr>
              <a:t>https://uchi.ru/</a:t>
            </a:r>
            <a:endParaRPr lang="ru-RU" dirty="0" smtClean="0"/>
          </a:p>
          <a:p>
            <a:pPr lvl="0"/>
            <a:r>
              <a:rPr lang="ru-RU" dirty="0" smtClean="0"/>
              <a:t>Платформа новой школы - </a:t>
            </a:r>
            <a:r>
              <a:rPr lang="ru-RU" u="sng" dirty="0" smtClean="0">
                <a:hlinkClick r:id="rId10"/>
              </a:rPr>
              <a:t>http://pcbl.ru/</a:t>
            </a:r>
            <a:endParaRPr lang="ru-RU" dirty="0" smtClean="0"/>
          </a:p>
          <a:p>
            <a:pPr lvl="0"/>
            <a:r>
              <a:rPr lang="ru-RU" dirty="0" smtClean="0"/>
              <a:t>Издательство «Просвещение» - </a:t>
            </a:r>
            <a:r>
              <a:rPr lang="ru-RU" u="sng" dirty="0" smtClean="0">
                <a:hlinkClick r:id="rId11"/>
              </a:rPr>
              <a:t>https://prosv.ru</a:t>
            </a:r>
            <a:endParaRPr lang="ru-RU" dirty="0" smtClean="0"/>
          </a:p>
          <a:p>
            <a:pPr lvl="0"/>
            <a:r>
              <a:rPr lang="ru-RU" dirty="0" smtClean="0"/>
              <a:t>«</a:t>
            </a:r>
            <a:r>
              <a:rPr lang="ru-RU" dirty="0" err="1" smtClean="0"/>
              <a:t>Маркетплейс</a:t>
            </a:r>
            <a:r>
              <a:rPr lang="ru-RU" dirty="0" smtClean="0"/>
              <a:t> образовательных услуг» - </a:t>
            </a:r>
            <a:r>
              <a:rPr lang="ru-RU" u="sng" dirty="0" smtClean="0">
                <a:hlinkClick r:id="rId12"/>
              </a:rPr>
              <a:t>https://elducation.ru/</a:t>
            </a:r>
            <a:endParaRPr lang="ru-RU" dirty="0" smtClean="0"/>
          </a:p>
          <a:p>
            <a:pPr lvl="0"/>
            <a:r>
              <a:rPr lang="ru-RU" dirty="0" err="1" smtClean="0"/>
              <a:t>Онлайн-платформа</a:t>
            </a:r>
            <a:r>
              <a:rPr lang="ru-RU" dirty="0" smtClean="0"/>
              <a:t> «Мои достижения» - </a:t>
            </a:r>
            <a:r>
              <a:rPr lang="ru-RU" u="sng" dirty="0" smtClean="0">
                <a:hlinkClick r:id="rId13"/>
              </a:rPr>
              <a:t>https://myskills.ru</a:t>
            </a:r>
            <a:endParaRPr lang="ru-RU" dirty="0" smtClean="0"/>
          </a:p>
          <a:p>
            <a:pPr lvl="0"/>
            <a:r>
              <a:rPr lang="ru-RU" dirty="0" smtClean="0"/>
              <a:t>«</a:t>
            </a:r>
            <a:r>
              <a:rPr lang="ru-RU" dirty="0" err="1" smtClean="0"/>
              <a:t>Олимпиум</a:t>
            </a:r>
            <a:r>
              <a:rPr lang="ru-RU" dirty="0" smtClean="0"/>
              <a:t>» - </a:t>
            </a:r>
            <a:r>
              <a:rPr lang="ru-RU" u="sng" dirty="0" smtClean="0">
                <a:hlinkClick r:id="rId14"/>
              </a:rPr>
              <a:t>https://olimpium.ru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НИРС: итоги дистанционного обучения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http://kirt.usurt.ru/uploads/main/08o/5ecfd4f7a3888/%D0%BD%D0%B0%20%D1%81%D0%B0%D0%B9%D1%82%2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4418856" cy="3314142"/>
          </a:xfrm>
          <a:prstGeom prst="rect">
            <a:avLst/>
          </a:prstGeom>
          <a:noFill/>
        </p:spPr>
      </p:pic>
      <p:pic>
        <p:nvPicPr>
          <p:cNvPr id="6148" name="Picture 4" descr="http://kirt.usurt.ru/uploads/main/08o/5ecfd5013e630/%D0%BD%D0%B0%20%D1%81%D0%B0%D0%B9%D1%82%2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780928"/>
            <a:ext cx="5077282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Новостная лента сайта                                    КИЖТ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УрГУПС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начале апреля 2020 года исполнилось 75 лет подвигам выпускников нашего учебного заведения, за совершение которых они были удостоены звания Героя Советского Союза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Наши выпускники Николай Иванович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Радионов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Александр Евгеньевич Черёмухин к весне 1945 года прошли большой боевой путь. Они сражались на разных фронтах, но одинаково храбро, оба были артиллеристами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6" descr="C:\Users\OShmakova\Desktop\Челябинск-Москва 2020\Без названия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60000">
            <a:off x="4499992" y="3501008"/>
            <a:ext cx="3585595" cy="26642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Связь времён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686800" cy="4497363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Студент КИЖТ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УрГУПС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Кирилл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Жоголев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открыл страницу «войны из семейного альбома»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9394" name="AutoShape 2" descr="data:image/jpeg;base64,/9j/4AAQSkZJRgABAQEBLAEsAAD/2wBDAAgGBgcGBQgHBwcJCQgKDBQNDAsLDBkSEw8UHRofHh0aHBwgJC4nICIsIxwcKDcpLDAxNDQ0Hyc5PTgyPC4zNDL/2wBDAQkJCQwLDBgNDRgyIRwhMjIyMjIyMjIyMjIyMjIyMjIyMjIyMjIyMjIyMjIyMjIyMjIyMjIyMjIyMjIyMjIyMjL/wAARCAJYAaQDASIAAhEBAxEB/8QAGwAAAAcBAAAAAAAAAAAAAAAAAAECAwQFBgf/xABUEAACAQMCAwUDCAQJCgQGAgMBAgMABBEFIRIxQQYTIlFhcYGRFCMyQqGxwdEVUnKyBxYzNUNic+HwJCU0NlNjdIKSk1WDwvEmREVUoqOU0mSE4v/EABoBAAMBAQEBAAAAAAAAAAAAAAABAgMEBQb/xAA2EQACAgEEAAMFCAICAgMBAAAAAQIRAwQSITETQVEiMnGRoQUUYYGx0eHwIzNCwRVSJDTxU//aAAwDAQACEQMRAD8AoWtLCSGPjSIcIxwcAOKm6Tp+mvqkapAhIyRhNuVV0SZhBz76udACpqS4+sjb+mK5cvEGepjVyReXmhaJcFXuNOhkkAxkgflUROyfZ5iS+kw/HH4Vbqe8kAA26065VhwgmvM3yXCbOx44vtGe/ip2eaQgaPCo9GNR7rsd2eZSItOVW9HNapF7pDnNNoiySE01mmn2xeFB/wDFV8DCXnYzT7W3Mq2JccyO8NUX6N0tn/0Ij/nNdWuPEO7xlTVVeaFbyRlkXgc114dX5TOfJpE1cTnz6bpK5C2BP/OaR+i9NOD8jf8A7hrRz6Dcw8ThS6jyqskGG4R58q7YzUumcU8Th7yK9dJ01pNrSQeyU0l9H05SQtpJ75TVmcxKDjekIO8biJ5etWZ0itOi2AXx2r+wSmgmkaex2t3/AO6fyq1YFzw9PWgVWMY60BtRVPpOng7W0uf7b+6gNI03hy0E/ul/uqwEZLcXSl548LigKRXpomnud4pgvrJ/dTp0vSkIU2Tt69+wqa6d2oA50BEccTCk+SlS8h6z0Ls7PgPaTBj0+UNVunYvs8Vz8ikYf8Q1UY4uIMpxip0OtzweGTcDrXNlxzfMZP5nZiy4nxOK+RMbsb2ex/oky4//AMhqrb3s3oEPhS1mz0/ygmp8+vqYcLzNR9PgkvrnvX5VEFkj7U2zeXgWowim/gNWfZHSZxxSW04X+3P5Va2/YPQ5DvazY/4hqvba2DAInSruOJIYcMMHzFYSzzb4ZnLHj6UV8jMx/wAH3ZwL4rCY/wD+y1B/4P8As0NzYzjPPFy1aOG5UuV4sehqQvC5xsajxZ+r+ZDxRXkZVf4P+zIH+g3BHrctRjsF2X/8Ol//AJD1reEcOBzployN+YpvJP1Yljh6GYfsB2ZYeGwdT/btUGbsLo0coCWJdScHMrVt13XA+NJILc8ULNP1ZShH0XyMjH2E0AgE6bkdfnnH40s9hezZ2/RrZ/4h/wA61Y2GM033Y4iSaXiz9WHhw9DL/wAROzf/AIa3/wDIf86T/Efs1n+bM+2d/wA607ctjSOHio8Wfqx+FD0KBexHZcrk6RGT/bP+dBOxPZwNn9DRH/zH/OtAE4TypfEByxmjxJ+rDw4+hnv4n9mwf5lt/wDqf86UOx/Zor/Mlt/1P+dXRDZ3oKzZo8Sfqw8OPoUidjuzjHH6EtdvMt+dA9jezfH/ADPbfFvzrQFACDQ8PFR4k/Vi2R9CgXsd2eAP+ZrX4t+dH/E7s4T/ADJbfF/zq/2Xfp501LcxQkcTDFPxJ+rFsT8ij/ih2d4ttFt/i350JOyPZpELNo1sPe351Pu9Q4YuKFcjzFV0k883DxMShIziqUpvzKWFPyIcnZ/s1HkLo1sx9rfnSrLsz2euDxPpFsg5Yy351YNGEuVIHhIwaQ6PZ3Bd0PcP1HSmpS6tleFCqoq7zszodvc7aRB3X62W/OnW7NaEYwyaTbA884bf7avkeC6gZCAwI2qPPZXNvaJ3al2B2xQpyfFkqEF2itt+z2gPEQ2kWoZRuMH86RF2a0cniGlQsucddvtq+h0/hYSyNg48Sii+VrbyEJH4D7t6anL1BwjfCIU3Y/RivzumQHO/EAQfsqqvOzGkLEyx2iLjfYnatQt8ZQQwYbbZFV0CrfySJISoUnltmmpTvtkeHHzRz+50ArMRCcoP1ueaFame0xMwTdQcAmhXStROjP7tB8lLAhKcBG3U1aaO2NQBAwAjAfCoUHhtsEZ4uvpU/R4ydRQqduFvuqMr9hnVjVNGthAW2BP0iKVbJxOSdx502x7zhVRvinxmBBjB9teYdPl+LE3T/OBVBzyo1AjjI605AFlYyMPZTTZM2PqmpHX/ABERZYlnG3nSZiWbhXxeypM6qkfPBpmCNc8ZbemNO/aCZkjh4WXc+dUF32fjupGmQYY+VXrHvXKlevOnWiVEyCc+VXDJLHyiZY1JVJHPrjSL1JGBj4lHlzqE6iLIIweXKuoRwqqFnHPzFZ3UtBS9naWDwHrgbGu3FrLdTOPLpO3AyUQVFJbl60jCyNkCpt9plxDIUKtgHnio3cmFN+flXapJ8o4pRcXTQhjgcKkZpUaBG4nGKSkfF4mzSvptjGwpiQajvW4uQFLZ8kKKKUgKFU4NR2fuxgHJNA7oXNLwjAqHIzEAHzp4LI2+ce2kOAORBNCE06tgt4jNMqbnJrcWVoLW3UBRnFU/Z+wDYmdBtyrWWsIml5HAri1OS3SO3Tw2Qt9smabAI0423J5VLkUyAgcqaZxHHseXpURNSTcM3L1ri7NVFvlDUlhOjF0JPXFKspJXcg5VhTp1GM7KwGfWjRSjBwCS9V5F20uR9bhopuFjnyp171BtIAB5mq+W0L3ayGThI8jSL8G6lS2jJJ5kjyoSIpMtwAwDKdjQZSB0NLjjEUSr5DFE7qNqGjNP0GCGAyaNTk4ahx/Ci4STkVJQkg5NNFjG29SCxHTJpslXwT06UAGrZIyNqTwB5NgcUsOp5USMwkzw5BoAdREXY9KQ3ADjnQml7tCW22qJ8sUAMN2NNBTJDSKp8h603I4YZA286q9Wnl+VW6cXCknOgjvC/dd5kc8Gq2urKUA7vUpoGMJQAMNmqMJlmuUBG+OtTJYkv4WQkB1+iTUC0wLkQzjDjYHzq4pUUkkiWAqBxgFDz9KZg/yO44JR80/0D5elGwMUshGWUHBFS5NOnmgCuPAfok7FaFwK10xcsyiMDA57etIgebUFdBF4E2PEKsls7aO2VMccgXAZueaii5W1JLPudiFFJ0mZpt+6MQ6TDEVkMjhyc8IO3sq3MoaLIA91VX6RjRlLqwjJwWI5VNaXh4XQAxNycHajdIUotvkL5xhsQAeuOVRrhoxHxMVBXmTUBdRmi1Vre5OBnw9AaXOpeaVXU8GOIADl6U9tdjS5JS3MUls86uqhRkL51Xuojf5QniV/pAdaagMcJMDghJPoE9DT4j+TssbH5tzgH9U1olXRVUMSW8jPxRgMjbg0KdMUxJ7tmUZ3A6GhTtE8mXDZQcPLpT9re/o64WZk4lwRgHzqJEfmxRXjAwFvKt3FP2WNtpORsdN1WzutlcFiMcL7Gp5LcSpjHkK51x93DGVOGGNwd60mkdoUXC3hPENg9cubStK4clYtSpP2+zUBsKUIwPSlQxlOKQjiXp6VAhvIryX5mdGPPY1NknMceDg9MVxNNdnVXFLzESsJnAxgZpUqgbA7dKRHgeJtuLzokDtKQd1FA6+g7BGFUu3Om1+cn25Dypc8q8HCPpUhT3SYwMmgFfY5NLv3YO1DKxRUUKCR+NhTc2Wk4V5UgpdCVgW4yzKMVndY0Lvp+K2GPMedadpBEoQbk01sikkeI1rjyyg7RM8amqkjAXNpNARE0TA+eNqiSOIFAHM10GXuwrNKoPtrFazaKbnjgGxO9ejg1HicNHDm0jgt0eSsDlzwjJNTYLJsd4+2OhFSLSxVACwBPWpFwwjiPQCtZZLdIvFpNsd+QrLyVUHCNvWotlELm6AwefWk3EhdiedXGgWvGwdh9lOT2Qs54rxcteRo7fu7a1SJR4jt760dhEsMC5yCazaW5u71VVsKmM48608QZVCMw8PWvNmzrmLaFGO528qS2m2pJLRgk9cUZuIVB4j4hyxSReEniUHAHXlWaJqQltLtmA+bAx1AqXFbRxDc7Y61Wy6xJG/+jEr1INPR3qXwKg/R5rV2hOMvMVc2tvcOG7wjHVTiha2kMTs6Hiz1zmo888JidAyq4OAvnT2m2j20blnzxHIB6UIHwuyazKNzsKZkAY0vxNnix7KG2cAUnyShtUJOPKjZgh4SM+ooBsMV5sKakaYqQpCtnqKQwOxA4RnfkaQnhADD30aJMDwuAfUVX3Gp/wCU/JO6aIjkX+t7KKspK+idgKxJIAHUmot9qRszGUAdW69BUWfjmmjWM8UZ+kD0qO0By0DbRMcA+VUkvMuMU+ywjvI7t8zMSCNgBtTztaRFQiZyd9uVUlmz2V2beXGDsDVxBNniV4QB0IbOaGq6FONDHaCIPZpIpHFEQwxVfMxmSGQDDsMZq4uElnhMYgxEVIyNzTFnpkZsQlwWjl3wOq1afAlJJFdbSu90tnIp70/RIG9W8+kyzGKWThEiMNx1HWnwmHSUwpxrsJBzqQCXI4mJHTek5LsmUn5BPDCHBCgEDnSy7DJO4qJPe29tGwd+N15Ku5NQvlc+oWzCF1jyPD558iaXJKg2rLKedIlAJHEfogdaprxO8LGMBZl58JzUQLICtyhLMhIZT9oqbxxyqstsmWXJX+uOqn1p7aNEto07vNZg48KHxIeat61LgaG3kXEh+TyDxL+qT1qHLIB/lcRJRhiRP1l8/aKVNCFEMtuQ8fPB6jqPhmq8hvkf1jTRPbYjBMse6Oeo8qg6bfSXEL2zn58KRuNyPMeoqzsb6NyIG3Rt4mbJ2/V9oqJqWmuL2C8tWKniHelOnqKqL42syuuGFJAZbfhuFJdTwq42LetItpmupUtJISSuzPnB26mrG+t4rxIljdzwsDkk4+yjUMkaB3YKqkEnfHlQ5JBubQ2+kRFyflUgJ54Gd6FSO8jXZpiuPfn1oUb2R7Xqc7iGYqKTLR8OxztvypUW0fOk3BCwMd8YPKutFz91keTBK4G+N6U/CgwBk+tNwjiVfPh2wM0XFk4z7q2OAmQZi+fjlww8q0Ok6/HccMF4/C45OeRrKvxKOHcdQKUpURh88tiM71lkwxyLk3xZpY37J0iaUSKvAVI6EHNOL83EAedc3trmeN1MczL1GGxWjsO0PfcNvdthjsJDtmvPyaSUFa5O/FqYTqL4NEkfeuX4uXShIW48cO9Kz3VuMDiBHPmKTBkqXbNcp035jzMsceM701F1duvKmzxTS/S2HP1o2l8XAPZQFUqFgK7luWKjyTHiJ2wKF5MEQRod+uKqLu/27pOZ2rSGNyKivNh6hfd83dqeVVbRl233FOiLGSSSTzNGcAeldkYqKpF7PUSMKvIgVValPtw1ZyNhMkVnryTilOTW2JWzk1uTbCkR1HG4GMkmtppcQt7EsRjArJWERlu0HrmtzMBDpSpw7ttRqX1E49IqTkTdCiYxvMRnjOd6n3SO1o5iyz+Q50WnxmOzgAU/RyamRKq5wfFmuBu2auVOzPjUFgK9/G8bf1xVvb6nFJBwKUbI86kyQQXIVZY+8Gdxiqy57L2rkm2eSFjyCtsKpJMHJPhk+KeL6JQZqPHGsElxPw8IY8qprvTtW0yE3CTrIibnzAq3t7+0uLZVkkALL4gdqWyh16FBaObvX1yfDxkgZ8q2p+hjbHpWaFtDZatbtax5SQkZzy9a0bvwjlkbcquTQsnLTQgA5zz86KMLIWXJGaUGPGRyzyFNqQrtljkbnFZqiBsahaxuYoiJZU2Pp7TVbeahP8pRSGVXOAVG2aiataNpd6LqIE2830h5HyqbarDcwLmcKhyycR6+VU18jRJJbkP6fqXyi6ks5yqzoMqQfpD86iawgu0YKjC5hOVwOYqNDAHuZnVGhuYBxrIDsatbG+TUYFdEAnRsOueZp+jQvddorNPv45rbDqDIuzAHf20cNvMWl4mZom+ip6U7daABqaXMTmOKRiZB+qfyNXSmCGMBCDgc8USSQnNdozUdvJq1tMoQie3Hhb9b0q80+2igsYzcJ87gFg3MGkGWZy6QqijILMp3bNH3Pcqe+kwpOVLc6N9dIJXLselveKQQxDmMg0ScQJaXPDz4/Kqy+1QWjwhIXRGbeR06egpi/mVWVuFpEODN4s5U8mWipPlgoljHd287iOF0deLh42yBny9ab1eOezhSZpTLEDh4gOEYqmvOGyuGliUFNllTO2/IipySI0cfFfSCKQZVpEyjejVSikrobVcoNYw0kc8GZEYc8/V/Aim2YRl51QFMjvk9DyYehqPO506+CFGjinHEvCchT+XMew04OGCYRpvBJkRo3Tq0f4iiq5HYu4leJEaNAIE8UmNyynkw9lIEqWrd7nhtpiCxA+g3RgPWnLaBzLJBASyIAyFxkYPNT+NS7fT7aBTHIxkHEcKATgeR9KfBDmlwMRxyvI0tvGrAniwPok/W+PlTlvZ47xWbggkwUU/SU9dvsqUbkRx8MScCDbBwOKo880kCq2VfLBAScYB6f+9TfoK2x1RBDEsMaDwnKluYPn5CiZ+ODjYcMeMuXYAAg771V3921lNFD3eDIucsPo5JwMdaj2rlrySK8kJgYZaNmwM551ag3ywriy3juIng722w0IYoGJIA35Y/PFKntbyQiVbpu+G6x5yG9Mcqooiun3ndZ760nO3kw/MfbVzFHBbCCKSQyBjhWPIA8sny3qnGnwJomxoXTMksXFnG+B9maFZx9R00SMtzZuJQxB7o7GhT8L8CCghAZFHWk3yBbNgPPnR27BeEmk3rBoa6F2az9xkROJYhhd1Xng5oDhAZ2ILHkCeXrRs3FwJnCYB55I9aN/m1YcR4iANiCPYa2OAbLsXyck45U48nhCgZBXhPFg49lIjwFJYsDk7gj4USAu5I39eWRQIcVe7GcjPxo0OJuPA8+GhLIY/DwgEHcHegWRYgQcs3PI+40DRNh1G8R+GCdgOiE7fCtFY64ZW+T3KhJCMAjbNZK1QIpndGMfLiHnR95xP3hYqoJIPPfyrDJghPijoxZ5wOgF+5QDB4m86TLMkEZOfGRyNY6y7R3EEh7751fXpVi978tPeqCFPIVwvTSi+ej1MWaGXrselun4265qOEJfiP0qUg6nn1zStuVbJJdHWoXywFenSksMjcbdBR5GfTpRsTjONzz9KDSrIV0xSEnIz1rNyNxMfbV/qJ4ITz9fWs/wA2zXVh6PE+0H7aRZ6InFdZ8q2GqgBbWPOOLzrL6AvzhPqBWlvk7zVreAjPhXma583OQeFVjRprZcWkLFyAFwRjnTirxSsH3P0lPpTURkWMRqOHGxVz0qJ3ve30qliyrGoGM+tcgkrbLcgBQQd+uKMEDIJBPrWZ0e5kGoXkTSHhCkjJyMinYNtJMzsWcZbJ3I3q3wN4mXl01u1rJ8pZBARhsmqW6stJs4UuXhcxvyJc0yspv9DuhwniVzjbkM5503rx/wAxWnT6OceyqXLpjUHHiy8tbe3+TLJbRjHNS29OcEwLEkYxsp2HxpjRyTpEDk4YpnJG3lUtpADsrbkKfI1ElRm7tjLHEg8QU4ycDnTjx8Sd4vCxXl038qbaJ1kBU7Eb0YHhZSx5752x7Kih/AbuIUvrOS1mGFfkeoas1p9vPFfS6bNHxkbgA45dQfKtVHFkElee2c70idYmdG4EEiLhWyTkeXnVxnxTBSrhDcluVtu7VPEQAVByce2k2VjFpoJgUd5IdyTn3Cn1NybkDKFcYIXoKiXOoRrcSxDilKAMViOy78z5UX6CVvgfkAlJEhJdTk7fVNMXMkFnFxSyIpzsqnJ+H51XS6rNL3sbKyuhPzSbcQ9vXbem79bW8suO2chyRgP7fPrRs55L2tcMnXF+qMo4lt2JKqyqGI9vkKgXMlxDbrLBJM0iScUoc52PIeq0zbMZImjlXM8QIKEbuo6e0fdU9prR7bvmyTOnAyhiWz5e7nVVtYVTI7yR3kKiWR/k8nIE57pvyzUa0l+S3JtJ1VsH5osNlboR6Gorgabcju3M1rJsQ31h5e0cxUieFrmNQrZfGInx9Mc8e38a0r5MpJEvv+9uO7aBcSbISNweqv55qEXS2m+TBmNvOcqoOTG/l/jmKsdMjLWwuLhlzjhY4y2B7KE9lF3zzY42kYEKQNgBjbrS67I3c0gNp8zwxxyszINkVsY3/wAdKetII7VFLnvJUwCOm3I+vtp1TxMDJxcQ5kkH3b05xKiCUtkfrc8+2ov0Jbb7GriUEAKvAeLLBTjp6VAF3Ak3C0qszAZAJwd/TbNRdYkMNhK0oY8RAiZRtjPx5U1ZG0ulWFSyyMvzbf1wM4q1Di2NJLgn21691FNLwrFDGd1Tmfed6h3kVu8wVF7tZP5OTJIY+Rz99KjuDY3DNMmIn+bmXGMHzx/jrUh7aT5I9qF7yNm4onDDw5559KpcMqqfBAunlaJIbkFng2BK7lfI/Cnrsd5qEpRAr92GHQ7YORU+4tO+tkYEGeOMcQP1gBg/HfemPkMepRxs8UrSRjhDBsBlHL2nlTUkxNqkFHFFeWiyiPvAzcMqoeTD6w8qRF3c0PyWZsMrZVn2yOijGd6VJqX6KvYLSSOOOAr41XmufZSLuI3EnycTZCtxWznkTjlkc6Ob56JTvoffT7K6cyzlkkOxHHwHYdRjnQpdtc61NAG4CcbbrQp75LgX97MjBgIM7gimbwlbckc6XFgJSZ+IwkqocjfhIztW6KnzFkaJMxhwcELyJ5+ykMS8ud2GOeBvRzsveKI8quBzG9KLIq5Mahjy2Irb8Tz/AMAicFlKg/8ALg0pVEUfE4IPquxokhMzF1IGScJvn49aJ2aQqFLMAAoG/wAKAChUOQrNwnoSOtL7syyhFGcHmo6Ut0SNFPEGyMeE4IPqKS5Ma7MOJh02IFA0Kl8Encjxqm21NPLkhMA7YPTek8eF8LZJ+INTrTTiwWWfIU7qvU1Lkoq2a48UsjqKEWGn9/8AOS5CdPWruKMIMdeWKUiBTjAyeQ8qWNiQOfU1yTm5M97T6aOKNLsT0xg5FA4I2xRnYY6efnQIOdh7Kg6qAF2z50k8/v2pwKT7aIr4j6czTFRWammYthuPI1Q8ONq0uoLxQEqcY86oOCunE+DxddH/ACWWuhAF+E9WFaHUeKLVYipyeAbms7o2BI3urTaqnFPZy5UcSfSPoawy++PF7sS/wJIwSoHDuQCeIH0xzqD3oj7QyRj6MkS44qkxyKLmVm7vijXYgZx58uVNXGmLqMpuTK0bsoXC+Lhx5cs9Odc0USmk+Rq0sVs5JJGnjLOGB6YzS1kso7Q2xmUrw8Jbqaej0OFI2DTNIB1wCc+XPalfoqxgLvISqbblsZPw+6qpjeSJBjfTrOOTheVkYYIycUzqki6pZxQQKysoDqu26+Yq0aG0WLgNtlB4iZnIH5mo7yssJFgbPjQYComfgc0Lh2G6/wCSx0i3NrpVvHKckLvk+e9Lm+cR0QkY2yTnFV2m60NTLQuBFNGTxx/rj0z5VZBZFbjALAjZTjhwKckzF2nyLUFg2RgYxvTL8KHiZiSBk78vMUVxcWqRyqZ+Bh9Lh8fCftqk1DVUMjxRxZg4cq2xJIGMjyFJwY4Jvou5ZIbaN5ppGRAMgMcb9MVVPePFI01vCcuf5SU458gBneoDz28kKySQyMHGFk4slP1lYenpTNocyHTrscaBhuOnkQfKnsrk1jCuxd/qF7Bcwzz4kgBIaIDYjr7/AMqckDssNxYMz5BAKrkOv6p9Ry/9qXNHA7NaRK73I3AbAHnzPMelRrCwnhlnhjkPA264zk58wPLlVKqC0mPTrICsiBldRsAcnA3IB/WXp6U699wxAsiPFsH4VwF6hh6EfjUExvo96ULvJBOeJW6q3n7vtFO/J5WmjAideJ+E4+iATv7uvoaKH2uQXsY72C5sX8aHBYb8vonPs2wadtWjuwJo8xlW4jGN8N+A671dx2saFlbc422wv+PhREoBgcHCegG3w/xik3xyRv8AJFb+i++BxIO6lU8S5zv7uoO+1TFjihh7lEThRRnkAB+NPIhm4mWTKjYgb4I9KrtYluLCx44FXJbDSEZIB329tCbfCF26H5Vcq3duysRsc5B+NV15NLZNAqFu8uOEMXOQvQ4qHKxgnt54naJXjDkDnk7EVJuLS7uGAWfvOUkLnr7+lNKuzRRSH5uPS7rild5rZxh8819asLUrNCZI3JiJJDAZHv8AdVZeiS0RJLqNpUlPDcdQvpt8aiC1fTZlSG4drVvHGquQHHlkUUmiWrLDVrZLq1x3u2MhGHP0xWeSylgCxoJI5YjxIW2J8vfW4hsiFXiRIwQMhdyfeaOe0t24WWMca535/wDvTjJxRFxsohIurWa3AjDzqOGeLow9v25pOmpCkoVC9ypTiSF9ivv5Gm5IJNKvv0hE4kh48TIF4eHP4VJuLQzMtzbLJHD9MOo+iTz9xovjjofA8e8/S1vPhoWZTHJE30QMdPvqmlnuYr7uoZpUjB4mCMRgZ51obZPCsspZ1G44/P2U53Qa77/uo1bh+ljpSU65Yroh6rY2V5B4pMtjiUg5wcc6fS1iktYoRETGgHCVbcEdafEaoOJcji58VA5cBH59MdaneyfgAsI2IkY8ZOT85jPuoUrBX6maFIfBzmJTwDanI3WNgzHwgHOfZRREmEDIpq5bEHg2euzvg1vbyi3aXTTpaqFjICluHOCfX41T2EEN/qBgmuDFG30Ccc+noKKFo5TwtGM4+ietIktWV+GNsbcjyq4x2pqznyyc6dKkOXY+RSyWizLJvuyHY/31HQLDFxkozEciTT0FpI12I5Y88Y5jYAedP3Ol3IuliiHfBx4TsMelVuS4bMvCm05JcFcrA+J99+RocZkk3JY9POgwkdhGeIsPDwnpVtZaeIJVYsGmwCpB2WnKaih4MEssqQqw04RAPIuZjuq8wB61YhRn6Qz1OPo+lEmybEiMnDNnfNGcLu67cu76n1rklJt2z3sOOGONRQoAAE5IHU9TRsvCDxbHovmKLLF98vIBsBuAKMHxYQhn58f4VB0WDIGB9JugHSlFsbJuTzJ6UkYPhQ4B3LHzogAR1VOpHnQOxfGMYXZeppLMD4seEdPOi6ZI8PkKDnh3O7dAaBWMXoUw5bPF0FUDrvt76v51zGV3Mh3BHSqKQeI+XWt8XR5et95MkaYxS4x0Nay+HeaPDKoBCnhJI3AP3VjrduC4RvdWwsM3ek3NvsTw5Ht/wKnKuUzHHL2fgT9OuTcWqu+WxsVDbqOQI9fbUq61IQ2dxO/H3MakhgNyc8hWf0iUxzFDkjiGwHu+6rW7t4rmSSOV1RCcNJ3ZGxHInkBnz9Kx2rcKcPaoA1V5YFvEiQxToCAwySR0O/tpu5vGm1Wwmc4gZAUAGynf7elMaYqz6dJpZbgniJ7vi5gjl8D9lPppM7RQifEfdtxZDZ2znA+FJ0mylFLvsK6nSWX5PPFxgscNuMeX51GEElhqMHcSPNFIDjlkAnfPs2Oas7iOzuLksELsNuFSSD7hSkiLKVUCPJ8sH8+lSpUqDhKzP3jmw1iO7H0ZG8YxzPWr2/uZ5NGuHtvAFPJM5C9T+NLm0aK9h4JYXxkHiY4z+NWEdutsiooHCigMWHESAOVXfCsiUlwY2KWabTUgtwFYHAKnBDDp7xvmpMErd2UmALH+VQ8x0z6f+x86b1G2bR9UJ4SbaQZQgdOnvFSFY3kqypEsj5BZ1+iw659aJGySI6xfJ5WgmyIJfEjjmpHI49NwaVPbPNH3eQt1DtGFbZxz4fZzI+FOPGLhprBSwkQmSDi558vh9wp+wsn1GyJyY5o2KqxOMY++lfmDkhi0KajHE7u0NzFjhkC7jHnVqbG4aQzq5WTmWKhVbqdufvqfBpcEUnyoqO/bdmTYMepNPoQ2Ttg5z1pdGEsnoRDp4nNu0u6xEOg2J5Y59RTszd0BIzvGi7MRgAe2nWyy7MQBzxtVL2i+b02JGOC0w3G3IUly6Qoq2G2qQRyyd0vfkrxscFcgdd+dFFexfIo7mdeMOxD8O3ASfKmTFFN3ZUZnSMMRn6SnbFRo3SwkeOVS1pPsPT+8UKujbaqCmd4tQMTtwwyEmCcLw7HkCR0pUzzz6bcWNxMzTQkOobfiHlnr50+tk9zb9wLhJLcNxLtlh7KcuDb3KN8nOZodt+oA3qrBNWrK+5RZTpqSjCvHwk+XrUq2spu7ms2JeL6sgPI+ntqTpNvFfKWlAZITiM45ZqZqds8tm0NnwiQnJPI7eR86HdEykk9pWS2tx3K2waW6gAy8R8J9uaZslD282l3BAeLxwt9uxp60mutQtWZsw3EB4HcnBNHcRR3Rtp/oTxEK4HJx6UrfTAn6beG4gMc208Y4SB9YfrVIEilSc7g4qCQUvTOtu2QvCu+ABT6FmbDRlaiXZG3zBNCC+4yjjhcHkRSxH3aLGuVWMYUA9KOWXBC+I/jR8ec8Qxg0hOwgF2Jz5b0bEHhGfSgeE5wKHECoOMGmSJbhxgsfPajOGKny+yklBliu4NDxEDp7KYCmBz9E/GhTqsnCOLGaFAWczjGEpQXiIBG29EgxGPXzpaZ4hXa+joh7yClswyApz8jRW08tnc+LgZRy7xeID1x1qeBsPZSWjV9mXI8qSm+maz0yfMQN3Lym4+Vhm3zk8OPRVFQM3ruyx96rqOIZG+PP7amrbxK2Qi8scqkcRYHJ3/W+sfQnyo3JEx00n2xiCz7ljK0geUnPf4PDy+iPWpYSMLlgyof6Pi8YbHM7cqScBT4VOc+HHhHr7aXxEvxBst1Y75rNuzshjUVSHmXEh4wHl5FAAVxjY7USllcd2eKT9f0xywabzgeElR59TRHfn4VqTaheMAiMYGc8Z2PLlRAjhIxwx55kZ3xRZP1sqv6o88eVJDDfjG36o2oGOEqy53SPlgHfOKIEEhn5cuEbH20gsc8T7nlg0ZbhPi8T+TbjGKAsWWP0nGW5BSKDKyNjBMnxGKSG4Rhcl+pG4xRBtyIjlhklgcbUCbEsOJDHHw558ecVR3AHGc9POrxgrgopAj55bbeqm9XD8YUqp2A51rjfJxatXGyEcDHn6GtP2fvO5lUnJGMEVmGAHkWqbptx3cgIJ+PWryK4nBidSo0d0qWWrFgMIw4wQOh5Yq/CCWMuhGJkwSW2x0PpzqrvYheaVHcxkGSIYPs61I0qcz2XducqgxjHFseYrkk+LOmSuN+gmXTpX1Hv4WVCUPHxHB4gNzjng86tYrB+BTcOXAXcE4GfYOfvp+PZUw4dwRkscErSLi64blbaMgzMnE0mMcK+zzqdyfLMW5PhDrC3tVAwqZ5Kgxn3DnUeS87tWZY44VG/G+M1Ft54XkMTPjfHE+5Jqwa0t3HDKgkGM+MZFO236CaUfeM3da2kh8Ny7LyJzge4VIg1C5t0WVnea1bYhjkr5Yqy1DSrS7tHHcRo+Mq6qAQfb5VWRxLY6T3E3jkflGOuTyFDo0i4tFtNDa6jp6RzeOJl4kfABSqeDQdQtLtJI7mBowcgBSCRVrosUsVq6SxmPEjEITnhBwQM1OCtx+EEdRnlmnbSM3JxbSYzFbRxzGYqC/CN1G3L45qQQmM4B/CmXV98Hgc7+HcU2sfBJxMd+h64rPc0TV+Y4WCIAi5xsBg4xSsDgB++m2YArgZ4tzvReMjIOM8wOlSMURh8jbzqPf2EWqWvdSs4bPEjD6pp2VC0ZCsVJ60FccIHFn16006YfijO6hbz6c8V9EynugEkULj3+w087215bCQR8cEhHEOqN5irt0VjwkHgYYbIyCKzMUMunak9qqs0Mx8G3OqT3KvNGsXZYWqxWF20cUsry8P0SQBvRrb41AXXAIjuXAOzGo93pN1KY3wY5EOA2eY8jVxaKLZSGTjk8zS/MltLogaVHcC/mKsVt+bJ/WqyBPeFwTjpvSkXhkZgAC5ywFKYLnb7qTdkt2xBVFdnWMAvux86Cwhl3A29KcBAA54oE+XKiiLC5J5Y86RgcqPOcAmhnwjfBoASfpDC5ptgA2CMU6S31dqSdzvuaYDbkDAoZJXA5UZ5EACkjdcUxBMr8OAaWFBK5PTcUYICjnRLuckcqAsPgUnkaFGX9B8KFFhbOdbBQo86NdpF8qRHuo6704R4hXa+jph7yJwQYG/SgRhqNT4B7KBO+9ZHehBA9hohkClcyaICgA1O25p1Tg/rUzjajDUmilP1HgwJ9fuoycnOcnzPSmk39fSl7Hny8h1pGiYecsevr5UWxzjegRv+FEeW/LyoBh4B5H30OWeH3miI33+FFv15eVMQrixsuAN/FyJ9KJgrA4OFG44hufSiJ33+Aoz5nHsFArA5yu4ZYiSUXnvULUEZ4xN4eI7cCHdfdUzkcY4mby24TmkSrkMrYeRhwuXH0d/Oqi6Zhljui0URXiPCGGepYUIMpJwgddqcmiMTlM4VSd85BpgnDBgwGa6Vyjx5ezKzX6Je5+ZcgK+29SoA+map3QVnVjlQDjPlistZ3BRkPn69a2USrqlgDxkXEX0SK48saZ2wl5vourSbjhHiYOx34l5+VU+td/Y30eoqC0cgCt6Hyp7SL4tILe4LLKmxZj9Lyz61czrFPEYnUPGw3U1hHh0yJexIzQgivcT2sgZm3IPMGr6K7mjhUOih+ROdqrD2Xa3YPa3jIv6rjP2irm009bdF4/nJOrNvTa54Cc4uNXYkxmZctxcR24ulNy6ZbtJE+4eI8XGKsJJVjG536CocsruPBgmk2omabfQcsqRoSpG363WhYz/KIu8ZSrAkYP4UIrMseObfI5GpI7tBwquwoi32xOqpDbRq+SCfSmW8CgjB3oC7j+U/J3Uq5+iRuD6UqS3dVzsSOtJq+QquxglRIc7+XpQD78ONqPgIOSN+tHw9QMVIxuSJpUA6H1pEUIU4YAgdBUleIMWI5cqM42PI9adBufQ2ql/pLgDoabljRpI3240OVz0p/OWORRFM78NAWHxl8hzy5UnIznmfOjK7cqLHCOdNtvsQgE52504wwobNIBxkY3ox9EUkDBz286DbetAMtAEsCfKmIIqpOSd6T1pW+1Ec5pgFg4zSQSfbRn0pJoAI8jjnSOHAzTnIUhiSPSmIMctzijzleeabztS1Xh6UxBgDHU0KXnyPwoUUg5OdRxnu1K0pkIIJ9lKt9olpc5GK6mzriuUOg4xR5yabDcvZTgbepOuwzz2pOdjRZ3NAHbagdh52odaImizvQAeSp2pwMc7mmqVnlSoaY6rDoRmh54+Jpsc6PNKilIWOe3xND/Gab4qMHPPf0oodiuLyGT5mi6/jQ9p9wozjO/woGIwCQM7HqRmgHwCCWCH6WDzGaMj/ANqSw6nn0FNESRDvIQyhlCjh5Y2LZNVcmV+kMn+sOVXzjiGDknoDuKqbqAxHYbHcldwK3xyPN1WLzQ1BIds8s86ubDUpLSUMrkD7xWeJKtz2qdA4dcGqyQTMMGR+6bdli1KBbqNsSLjOKfstSIujG5w3TJ51l9N1FrSYKfonY1pZbJL2Jbi2OJAM7VwZIU6Z1qSap9GmjYFVJOT0qFqGrpYyxxuCOM/SxsKg6XqRYfJ7g8MqnGD1q3u7O31G2MMyhlPLzB9KmN9GLioS9oizyq0YcDiB3yKc02aCVSQRxevSs9KLzQpSkoM1mT4W8vbVlYNC6GeFM8XlUOO17jRxW0t5bkZ4QcDzpjEjgrEaOGFpfE+3lU1UWMYGKaTlyzFtR4REt7NoSWdssTn2U+xPDzpbUQGRvT/BE3fLGTw5AI2NBo88hnFM3LBplizjbJNQjLeWtyWT52I81PP3UrLUWycwbi8qScgGij1GCfwujo3kwxS++iL8IYb02k/MVSXaEDi2YDJpwnalBcHnRMAByoqhXY3vgmkjfnT2BSGjBO1JodjRGTmj4sUOE455ovTFIYjGTml8W2MUM4ocQO1NCYWcEZoPJlthQbfak0CC3zScni3pWcHakNnOTTABOPZQA86IAHcmnFXPLaqRLCA32+NG7ohHEaVsnWmJPnXG2RTfAJWO99EeRFCorW+TsKFFlUjFWuDGKKdug86RASqH0NFNkrnpmuk6UPruB7KUWIamx09lHnJpUb2LBJoZ2NIHpRiih2K4qAIzSOlHQFi85G1FkedIoZ2FFD3DowTzpJ2pIY8VDJ3pUPcLBpQ9tNZowxzQFjoJ88UZz7Kb4s7UfFiii1IWR5bepoiMjb3miLedDi286VDsRgjkcDzpEkSyxlWAA8yN6dO/5UROOY3qk6M5JNUyguYmVsMCPL2UiKTu2G9XN1AsqFtuPpjpVNLGyNhhvXRCW5UeRnxPFK0TkfiOc71eaTrEtpJwM3h6g1l4ZCCN6nBcrkc6icE+Ga457kbqSGK/iE0LYl5gipVlqUkMggu/C3IN51ibDVZrBtjkeVaezvrfU0BfZq4p43E3Uk1TNQViuoSjqrq3nvSbazt7OLu4l4UzyqoSaayOxLx/aKn298k6AhvdUJ+plKDS4fBOEijYHFHxg+2o+VO4ogxByOVFsikSMg+lHkBedNCTIonkwhpr1EQpADcPLxcqaZjIAyE/Gk5EqMM8zRqQqhIxk1lVm3QJXHCAFBenrWw8QlmOT0HlS4Y0jbjfBejubk8BEfPFWo0rZO6+EKc8ZIVsYquub/5PL3chx5HFJE7xOGd8ennUsRw3cPFgHNCdsaVdjKagOAMcFfMGpUdwsgDKRg1USafKJSsRAQ8wanwW6wIADyp0wkoksnNN70gS0lpM9aKIHSM53pJGBTfebUDLmigF8W1ETtTRfIpLOc+VKhjyHB3oMw+FMiTB50TP600JoXxZIp5XCruRUMyU4HBXnVIhojXM1z3w4FylHHeMrBXQr7alKQeYpM0aOuwyadFbl0Od6nn9tCoIhcDdqFFoKRiIJC0eCOtOSsO7wD1qPb7Lj1p2Xl766zpTHlOSN+lKA3pCcgfSnMkHlSNLB12oDkaSAckjzpq4DC1kIO+OYoSsUp7U2Pb0M10luwnZw3dtZfo7UEM9uZflcc7cERGNiSdic5FczKhe9QS94I3dFkH1wCQD76pwo58OqWR1VC80WcVrv0L2T0vsto2o6ra6hLLfRjPyeZt2xk7ZGKx0agA8IYJxNwh+YXJwD7sUShSHh1PiOqoXvmi3OedaTsX2as+0d/f/AC8TGC3jQKI5CniYnqPQVJ7N9hBfazqttqxn+TWMncRmOQoZGJyDn9nHxpqHmRLWRjJqujJ86MDIrTdnuyum3P8AGA6mL1xpk5jRYJDxFRxHGBzOwqLp+jaNqvbe20y2TU4bCSBnZLlmjl4wCevTlT8Mn7+vQpBkGlHIwa1ydmuyt9aa0dPfVBcaYj8fezELxANjHmMrVHPocEHYPStciNzJfXNwI3TvMq2SwwF89hS8Ia18fNFaW5bUMnFabWOxUekdi5NTuric6qpQuqS/NxlmA4cegNV/bDs6mg39tBpwvZY57fjYtmTDcWNiBttR4Y1r430VQO29EfER0rUah2GK9q7LSNMubhYZrXv55Z24zGA2CRsN+QA9ah63p/ZCx0+9i07Vb2TU7dTwM7kpK4OCoOMHry8qPCH/AOQjXRRM3TlUW5thKu2B61t7r+D8HXNOtLK5uls5bb5ReTyuD3YyNlONif7+lQ9E7O6Jr3am9sLO6vzYW8HGk3fDMrBgCR4fo77efOmoNGc9bCSpxMEYXQnbepVmlxcSiG3glnlIJ4IkLNgczgVr+x3Yz+M5kuL6SaGxiJjRoyA8r56EjkBz9aFvoEOl6FrPaCyu7uG+0q9kht2DDHCGC+LbfYnPStKvs5HlUX7BljG7QRzmCVYpciOVkIVyOYB64pUMstswKsQR5VvJezmoa52Sl1ztBfXC3MNvJNaW8SrGsaYyCVA5sRn2Vgo/FGhO5IBNRJJHThyOd32Xtlr5OI5tx51a5jmAeJ+FuhFY7g3qRBdTQHYnHlXNPEn0dUZNGwjv5Ytn8Q8xU2O+WQbNWYt9UDgCTnUnvkbdGx76wcGhuKZoxOM89qTLNxqVBqg+WPGOdOJf7c96KI8OuSQqNE2BKSCetTonVF8Jx61WG9XG5FNNes2w5U1EbTZcNLwgtxZFQX1EMdiAAeVQvlhXIz7qiuqyElTwselDjfYRivMsu/WU+I5HlUyK6jjQKCFFZoiWNsE++nlckAMdqFAbimagXCuQVIzSZpgu469KoluuDHCcYp/5WJYzv4qumZ7SaZ96IziqwXIOcnlSWuh50to6LYTg9aIzetVAusfWoNd560bQ2lt346mktMCedVBucZ3ofKvM0bQotu+GNiKbM486rPlJJ50XygkUbBUWJmFLE/h51Vd/60Xykcs1SgS0XS3OBuaV8oBxvVGbrbnQe98jT2i2l4bgea0KovlRNCnsYbShh5EetKk2WkQnY+2lS54K1OhDinGPZTvETgU0ucDlS+tBVis701cMfksnspY50pCAckbULgmS3Jo6tN2k0iW/0+6i7XWsFpbxYntB4hMcdfKsPcQdn9Zu+0Oorqv6PVW47S3Khe98PPhO+Cwxgcs1RBSdwKSQCwyOXn0q96OJaSS6kaLtHqVhc9iOzVrbXkMlzbqO+jVuJo/Bg5HpVfrWnafpd7bQ6bqy6jFLBxyMMHgb3efPHMVW+6gMLyAHsock10Xj08oNNSNPourW2ldhdbMd7Emp3FwBFDxjvMAqAcc/M1fX/bqzuLrs6baeJFmmSe/IIHd7cPC3luSd+gFc5GCc4GfZQ2wdhg+lG5ES0rbbs6bpep6bb6t2p7jW7G2e6mSS3naVSvEY/pAZ3waRoFkH7V3evah2gtNQ+RWyIbiNVSPxA8yDgYA+2uaYUjHAvwFPQ3d1Ba3VpDcyQ212AJ4kA4ZAPPb7qe9Gb0sl0zpXZ7RrSJtct49e0+7uNWViFgIPBniycZyQOL7KiafrOkaH2EsRcTW91fWMj9xbBwWMwd1UleYG5O/KsHa3Fxpt2l3YzvbXCAqskQXODsRuDUVVAkZ28TsSzOQMknck0b1QLSy3U+jXtrKXf8GWpfLb6F9RmvuN0LjjPjXcLzxgfAVZds+2l9p2pWkeiapAbc2weTuwkg4uLG53xtXO2CsxJRST14RRqFQ7IgHkAKe8r7q77Opal2r07Te3lnO9zFLaTWHcyzRMHER7zIJx0zz9tZbX+x9pp+lX2oW+v2s9ooL28KlS7ktsM53xk8t6zHhAyqKmf1QBTPdxhuLu0z58Io3IS00l0zrmp9qtPttV0/S7qaCfS76y7qdlcERsdgSRyBBwfLnVT2R0+27N9tL+B9RtnsntD8mn79N14x4Sc/SH99c7CxqDhFGeeFG9JaGL/ZR/9Io3IPu0vU6Vo/aKzuO3NjY2ckdvodjDNHAWYKsjYwXJPmc49560/oV3oy9n+0P6Vnha1GqTTNHxgmQKysAB1yQPbXNOBZFUMqso6EZFOJDArq3dR5HXgG1Leh/dH5M3WmdoZdY0btjd38kcUkkPDDAzgcCd22FA68/iawMI+ZTP6o+6pMkEUjZeJHPmVBNAxgDGKhzTOjFp3jbdjWKIgnNPBduVFjJqbN6GwuKdSVkOxoitDhxSdMdDnyolgDyp0XAYeVQQOJm32pW+dtqTigsmGTGDnNKM+21QwxGKPiPWp2gSGmL0FfB3bcVHDAUlznrToCaJxIpDHNMtKUPp51EDFeW9OiTjXhYU9tCHflOedAXJDZBqLICh8x503xVW1CsnPOCcg86Q02GxxVD4tqIyEdKFEmyWbg0YnzzJqDx586PjFG0LJnfGh39Qi9Dj2p7RWThOR1pBuPXFRe886QzDO9PaJsmNcnAyaQbg4qJxqOeaBbK09pNkrvjgb0OMADNRMkAedKyWxnNPaLcTRKMc6FRQTihVULcCJSM586VNsmKcQfNk9C1FKB3fiG3nWNnVQYztjypXWlcKFRgmiwSdiPZRYw/D02NFjY0Sqck5G1KH0Tk0AOLJhB502T4s0eAY89aTjehAwA4oEgmgRtyoutMQAd6LI99AHei86BNAb20Bk7UKXGBxjegSQuTIWmuSEnrTkx6U05Ow25UkNiQoJFA7UtBk0Trg+lUTQk5xzpJzSiNqB5etAhJoUfSh0piHU2VfWnelNE4CU7xDzqGWh4DiQeY2NFgYpCHfGee1KG2QelSzRcoDDwmo6PwscnnUgk74qPIOopoTHs55UdMIxAxmnaKAbAznoM0vGBRR/R3pLls+nWgQvhJFDGKINnYUDnO/OgAGiC770eSKLJJxQAOEBcDnTLBhy3p4LQOKdiaGe8YYB3omXh36U5wKDuaUQCpyKdioj0XSjKkD0pJ6UyKC2yaLagBuc0NjkUxAI2oj02pW2KG2BQITyBOKSSc+lLxkmkGmgYR33xQxtQ5jzoY2pkChyHnQJBAzRHbAFGRyyKYULBwKFJ7skD2UKLETIfocutFODwHiO1CJwqY9aOYKyHauc7Av1eHbaj65p5Y0wvspzhXyp2OiLyJo8inOAM7Dlim+DbnTEOxKGQgiifh2AHKjizjgAJLHAwMmrNOzesSrxx6fMVPIthT9pqXKMXywbSRUYzREedTLrT7zT2AubaSI9OJdj7+VRn3bOMVSafQhvG9JxzqXFp97KgkitJ3Rhsyxkg/ZRS2V1AvHPbTRpnHE8ZUfbRuXViIpA6UE+mKkCGSdwkETyNjPDGpJx7qUunXwIPyK5/7TflS3IBuReIetR/KpUwKnhYEHOCDTATLYproGLjXw5pMpGwqT8lue6UpbzMp3BEZIP2VHkt54hxSQyIDsC6EffQmrExrFDFLSKSQ4jRnI3IVSfupwWtxje3mz/Zt+VO0SMY2oiM04qO54UVmbyUEmlC3nLDMEv/bP5U7QAK+JAacwBSzby8a/NSbf1DRMCDhgQR0IqLTKE4p0YKhvPnTeR7KdiR+XA+DuDwmkyosLAFMOuxPSpQifoj/9Jpto3wRwN/0mkmURcgNvR8eNqN4mB2Vieu1I4STsCfYKvgkfX6NAihErFccJyPSllTj6JHuqRjDHhGBSeMjAp/hyuRSCm4yKdiG+Olhs0fAPSnRZXPDxfJpuHz7tsfdRaAZLii7xcetDuwTy5UfAF6U+BcieZzgUeN6dAAUbUlh5AmkMTgcOCNqYdSvLlT6k48SkUfD6U7ol8kLrSW351KeLOSvOo7A45VVkNCelCj5c+dF5UxB52pDUuk7e/NMTEjIG1Hjzozjh5b0XSmSwH4UY2UFjgUR8IGdz5URZjg0xNjokAA2+yhTYU4FCmRuJUbAqPbS3PzZwKbtx83j1p2T6Fc76O1DmcMo6UbOQ+KIqCAT0o2APIUkWCNsynPWgY24wqgsWOAB1PlRYw2elXnZqBbntFYo2CqsZMfsgn78Upy2pyJbpGy7PdnYdItkkkVXvWGXkO/D/AFV8h99UHavXtQt9ba1tLp4I4lXPBgZY75P2VvsbVzDtSvF2ivM/rD7hXn6d78jc+Tnx+1K2bnSZ11ns/by3UaSd9HiRSNiQcHb3ViO0+hrpN4rRcXyeXPd534T1U1r+x+/Zm2Bzs8g2/aNJ7ZQLL2dlc/SidHU+/H40Y57MtLqwT2zoe7LZHZqwG/8AJn941C7cb6AM5x36fjU/svv2asM/7P8AE0XaO3sbnTAmoXZtoe9U8Y/W3wKzTrLf4k/8zIdhsfxglwCP8nb71rom/mazHZ2w0a31J5dP1M3MxiKlDjlkb8vZWpA3FPUSUp2GR2zj2qDivro4/pX/AHjUFDlgTzqwumzqN2CAfnXG/wC0agOvA9epHo6PI612f/1e085/oF+6qbt7/NNtk/0//pNXPZ7/AFd07/h0+6o3aaysr6xhjvr4WcYkyrnG5wdt68uDrLb9TmXEzNdgcDU7oj/YD96t8x8J3PxrOdmdL02xuZnstTW8ZowGUY8Izz2rSNgKaM81LI2gycs532H/ANYp/wCwf94V0Tc43Nc87D/6wz/2D/vCuiDmKvVf7B5OzAXPbPVIrqWNRb8KOyjMZ5A486zl3dveXctzJw95KxZuEYGa09z2e0mS4lZtehVi7EqeHYk8udZi9tkgvJoYpu9jRyqyDkw8668Xh/8AFGsdvkR2OxA2rrmk/wAz2X9gn7orknDsciuuaT/M9l/YJ+6Ky1nSJy9Ff2k1efR7eB7dYyZHKnjBO2M1H7Na7c6xNcrcRwqIlUjgBGck88mo3bw4sbPz7xsfCoPYAk3V+Cf6NPvNZKEfA3VyCivDs2kkaCOVgqgspyQOe1YPsJg6xcjH/wAv/wCoV0CXHcyfsn7qwHYM/wCeLn/h/wD1CpxP/FP8iYe6zfYXhJAFZjR+07ahqQs7m3iXjyEZM8x0INak44T02rlvZ9ie0dmo59/+dThgpRk35BCKadm61Ts7ZalC2I0hnx4ZUGN/XzFc+XT7iTURYKmbjj7vh8iOfurrONhWe0+1jftfqlxgExqgHoWAz91VhzOKY4TaTJWk6BZ6XGvCiyT48UzDfPp5Cs43bK9GqkcMXyQS8PBw78OcZz59a3Em0bEdAfurjkrheI9dzVaeKytufI8a3W5HT9V0Gz1WJuJAk+PDMo3Ht8xXNLy3msL97WdcSRuAfX1HpXXYG4reInqin7KxXbq2RLuyugo4nBRvXBBH30abI1LY+hY5O6NqI0x9FfgKz3aPXZdGuYIobeBxIhY8YPnjpWkHIVhO3pK39nj/AGTfvVngipZEmTBc8l/2d1V9Ztp5JoIUMcgUBBsds9al6wqrot6eFdoH6elUXYJi1heZPKZf3a0GsqDol8POB/uoyJRy0gl73ByVZeKrrsrpfy/W1d1zBBiR88ifqj4/dVE0ZG/MV0vsxZJpukQJMQtzdZlKnmdth7h99d+onshx5mk3SIHbfSRcaat9Eg7y2PiwOaHn8Dv8a550rtksaSxPHIoZHUqwPUHnXItV059M1Ke0bOEbwk9VPI/Cs9HktbGZxfkV59Nq0PYzTRe6x8okXMVqOPcbFzy/E+6qDGOfKuodltN/R2iRBlIlm+dfPryHuGK21GTbD4jm6Rme3WmCK6hv41wko4JMcgwG3xH3Vji2F2+Ndg1zThqmkXFrgcbLxRnyYbj/AB61yBlKkqRhgcHPQ0aTJuhT8iE+AuYo9sjOaTyAo84wTvXWIcUHHKhRDJAoU+SaJEAxGKVNstCBT3Y6DNCdlCbb1znciQOQBo2UE7USDPDnypbbA1JY1xHcHpVjoN8tlrlncOcRrJwsfIHY/fVXk5ocxjpTlG1RLVncOLauZdpcjtJfA/rAj3qKs+zfbGKO3js9TYrwDhjn5jHQN+dS9Z0GLXL9b+y1K1UOgV8txA45EYPlXnYk8M/bMILZLktOyI4ezVqT1Ln/API1G7bXiQ6ILfPjuJAAPQbk/dTzarpfZ7TIrU3KyGGMKqRkMzfDlvXPdY1e41jUDcS4UDaNByRfKnhxOeTf5BGLlPd5HSezG3ZrT/7L8TVf2530Af26/caf7N31snZ2xWS6gRxFgq0igjc9M1X9tbq3n0JUhnhlYTqcJICcYPlUQT8b8ya9v8yq7C/zzL/YN+8K6H1HtrnHYqeOLWZO9kjjXuGGWYDPiHnW+F7aZH+Vwc/9qv509Sn4gZfeOR3rY1S5PTvn/eNNSjdTSr/fULkgjBlcjB9TQBzGK9JdI6F0dV0DA7P6eP8AcL91Unb0j9F2uf8Ab/8ApNWuhXEI0CwDTRAiBcguPKqTt5NG+mWgSRGPfHZWB+qa83Ev835nMvfIXYFy2pXnkIB+9W9b6J9lc+7BOialeFnVcwruxA+tW8eeIqfnouX64o1K/wArDJ7xguwx/wDiCfl/IP8AvCuiDp7a5v2HdV1+csyqO4bcnH1hXQxNFt84n/UKeqX+QMnZyO8cG/uAD/Sv95phiAK1E/Yi4kuJJV1K0AZ2YA52yc1m72D5FdzW7urmJypZeRxXdjnCXEWbRkmNsyqp4jiut6Sc6PZY/wBgn7orjcrZG3lXYdIkUaNYjiX/AEePr/VFc+sXsojKzOfwhNw2Vj/bN91Rv4P8G6vyORjT7zT38ITKbKwwQfnW5H0FRf4PGAudQGw8CfealL/4v99RJ+w0byb+Rf8AZP3VguweDq9yRz7jcf8AMK3UzDuJPEPonr6VguwRxq91/Ydf2hWOL/VP8hQ91nQjyNZHROycunaqL67uYWEZJRIyeZ2ySfLNawsOE7jlXF5+ISsCxI4j1p6aEpqSToeNNp0dV1HXrDTomLzpJJjaKNgST+FUPZLUWuNZvu+I7y5XvPeDuPgfsrDxNjw8hUyzupbK7iuYWxJGeJfX09ldH3VRg0u2aLGlFo644zGw8wR9lcdliU8Q67iuoaTr1pqsQ4HVJseKFj4h7PMVmX7H37auQO7+RmXi4+LfhznGOeelY6eXhtqXBGN7bUjbQLw28Y8kUfZWN7dSiS5srdSOJAXb0yQB9xrR6tr1lpELGVw02PBCh8R/Ieprmt1qM2oXz3M27yMCccgOgFGmxyct/kGOPNnXQPDWC7ff6fZbb90371bwHblWF7egG+s88+6b76jS/wC1EQ7JnYH/AEC9/tl/dq/1r+ZL7+wf7qoOwQxYXvX55f3av9a/mS+/sH+6jN/uYS945x2c0w6nrMMTZMKfOS/sjp7zgVYa/r5PaVJbdxw2LcKYOzH63x5VYaMydmuyz6pLHxXFywKRk4yPqj4ZNQj2zj3P6Cs9/X//AJrqblObaVpcFW2zeWtzFeWsVzC3FHKodT6Gsv240vvrSPUIl8cPhk9UJ2PuP31K7OdpE1WaS1a0jtWReONUOQw69B6fGr+eJLmCSGVeKORSrDzBrkW7Dksj3Wcq0HTv0nrMEHDmNTxyn+qOnv2HvrTfxl/+NhbceLPHybntx5zxfHahZ2R7J6NqV7Pg3DMY4T5gbL8Sc+6sBIXEhcOSSc8XXPnXcorNJvy6Q3ydtrl/bDTPkOtvIq4hufnVx5/WHx399b/QtRGq6Pb3efGy8Mg8nGx/P309faXZ6kIhdwrKsbEhW9RiuXFPwp8mfTOMEYo+EYBz7q2XbfSrHTrezNnaxwl3YMVzvgCsc2MCvUx5FkjuQxYBxzNCiBx1oVrYiTbqzxZPnSpQFQnmaK38UfPkeVKmVeDOc1znch6IlgN6dNIjXIBGOVLZT5mpLIzL4jScbGlEtxkUMc6skT0oDnnA+FSbSwur+YQ2kLyyc8KOQ8yegq/j7CamyhpJrWNj9UuT9wqJZYR4kyXJLszbLleJaQxydhV5e9mdU02JnliDxDm8R4gPb1FVHd5J5URnGXKY00+hnnzG9HwgdOnTarqz7K6reW0dzDFGYpF4lJkAOPZTF/2c1HTYO+u40RGbhBEgbf8AwKSywbqxbl1ZVnyIo0WPByBU6x0i51KRoLVFklVeMgsF2zjr7amjsbrmRm1T/vL+dN5IJ02G5Lsohgmn4x83jypiWIxzMrDDK2D7qciJJIqn0NCXJXkBj2U2fd8KvU7L6tdQJPFahkkUMp7xRkH30k9kNc/+y/8A2L+dSssPVEuS9SiOCOlDAxyHwq8PZHXP/sT/ANxfzpJ7J64FybE7f7xfzo8XH6oncvUpT7KLA8qVyqVYaXe6lJw2ls82PpFRsPaTsK0bSVsCIo6UbMVGDyrQHsVrYTi7iI+glGap7zT7mxlEd3A8L+Tjn7D1qY5ISfssVpkQE9DigeLqc4pyOJpZFjjUs7sFUeZOwq0/itrgz/m2X4r+dOU4r3mLopuInO9AEq2QcEVc/wAV9bHPTZfiv51ButMvLS5S2uLdkmkxwocZOTgfbSU4PhMExtmzuGOD60kEg9R7KtE7Ma2AVbTZh1B2/Ood5Y3NjP3N1C0UmA3C3PHnSU4N0maqSYxxMR9JvjRb1Is9NvNQZ0tLeSZlGWCDkKlS9ntWhiaSSwmVEBZiQNgOvOhzgnVhaKwnFPK2cZo7Wyub6XurWF5pOEtwpzx51OXs5rQP823HwH50SnFcNhaREBwQRzFSPl95w8Hyufh8u9b86kDs/q//AIdOPcPzpubRNSgieaWxmSNBlmIGAKzcoPzQWiETkknmfOk0Z9KIZxWhQrvX/wBo/wD1GkksxyxLH1OaG9JLYO9CRLFhiueFiPYSKBdiMF3I9WNMmUdKLjbG9OhWhxmONySB5nYU136jYDPrikmZjzG1ILqea1SRDl6C3mIwVbB8waSZ5M57x8/tGkEp0zQwD1p0iG2OGd3AEjMw9TmkPxckbI9lIOxozlWHMU0qE2N8bqMKzD2E4qTYwy3t5DarcCNpW4Q8khCimnjAXK8+tN8J4BncU6tcEsv+09/bzyWun2UhktrGPuxJnPG3U+vL76oSMAb5oY8I8qBHKlCChGkSKA2oU6qADehWhWxkm2QCM7fWpUqDhz60dv8ARPkWNCRug55rmOxDy7dKUxwP7qIA0TkYxSKGM5J/KnLeB7m4jgiGZJGCKPUmmhzNXvZGNX7S2nFyXjYe0KaJy2xbJbpWdB0jSrfSLBLeFQTzd8bu3mawfbC5kn7RTRlm4IQqKM8tsn7TXTOlcq7S79pL7+1x9grg0vtZG2c2LmVs6D2fuHvez1lNKSztHwsT1IJH4Vj+1+jrp13HdWy8ME5IKjkr/kfzrUdkP9WLT/n/AHzSO2SB+zsrHGUkRl9ucfjU45bM1L1BPbk4JPZr/VrT/wCxH3mqrt2SNFix/tx9xq37OHPZzT+nzI/GmO0s2mw6fG2qWzzwmQBVTmGwd+Y9aiDrLdeYv+Zluwm+szk8+4P7wroPUVmOzVxoU1/KumWUsEwiyzPyK5G3M9cVqD0ozyudtULI7ZxW6J+Vzf2jfeaQhwwNPXZVrqbA/pG++mAtesujpOvaN/Mlj/YJ91Uvbe8ubOxtGtriSFmmIJjYrkcNXeifzHYf8On7orPdvwPkFl/bN+7Xl4ucyTOZe+Mdib+8vL28W5upplWJSokcnBzWykwI29hrC9gB/l17/ZL+8a3cg+bb2GjUUsrSDJ7xybQ9IbWNVS2yViGXlYcwo8vU8q6lFDb6fZd3BEscMSEhVGBsM1lOwEK93fzY8XGie7BP41q9QP8Am26/sX/dNXqZuWTb5IeR26OZWeuXyaxBdvdTNxzDjUuSpUncY5cjXS9Q0631K1e2uow8Z5Hqp8x5GuRKMd0fJl++u0+dXq1tcWh5VTVHIjp8mmdpYbOU5aO5jww+sOIYPvFdaxucVi+1sKr2n0iUDxOyA+uJBj762xPOs883NRl+BM+UjA9sNX1Gx1wQ2t5LDH3KtwocDJzWbhvrm/1qyku55JpBNGoZ/LiG1W/bvH8YR/YJ95qg03fVbMY/+Yj/AHhXZijHwk65ouK4OznG+1c57b7a+M4/kE/GukE7nNYnWNP/AEr26htSCYhCkkn7IJ29+w99cOmltnb9CcbSlyWvZHSzp+jLJIuJrn5188wPqj4ffVlq/wDM17t/QP8AcaY0nUxqN5qPdkGGCVYo8cthufjUjV/5lvv7B/uNZybeS5Cd7uTC9iBnXz/w7/etdG4RtXOuw4/z+3/Dv9610bqK11f+weX3jn88va5bqXuxfd3xtw4QYxk46eVV95qmtmN7e9nuFSQcLJIgGR8KtdL7TX57Rra3M/e28kzRcLKMruQCCPdW0ubWC8gaG4jWSNhuGH3eVXLJ4bSlFFuW18o5DwEUghhuKstVsf0dqU9rnKo3hJ6g7ioPEM8q7oytWjbsRv5UPpDDClMcflTZfJx08qpCYlkTHh+NNGNqd4lG+aIyL57VSIdMaETE9KSYW35U6HVicHlRg5osmkMdwcc6BibbG9PlTiksX2AFFhQwVYHcURiJ9Kfxhs86DZLZ6U0yWhv6IBNIlXwcQpyRSw22pvujw1SJY3kADOTTsajAb4UXdbgAbU7nAA+6iwjEUCuN6FAbDGKFMok24zGd+tLkUKynPWmbdiE8PnTshzg+tc51IkcxSJAdzSyDnnTUpPrQuxjQxmp+j3o07Vba7b6Mbjj/AGTsfsNQAdzjFGCADvTlFNUyWdrVg6BlYFSMgjkRXLu06cPaW9B6uGHvAqZ2f7XvpkS2l2jzWq7Iw+lGPL1FWOpt2X1y5W7l1NoJOEKwClSwHtHOuHFCWGb3LgwjFwlz0XvZSMx9mLEHqhb4sTVX24v0WyisFb5yRhIw8lHL4n7qTd9stM0+zW301TOUQImxVFAG2SdzWIuL2a+vXuZ3LTOcknl7KMWGTnvkqCEG5bmdQ7N7dnNP/sRVV27ydGgA/wBuP3TRaR2m0my0a0t57llkjiCsO7Y4Pwqr7Wa/p2qadFDZ3BkdZuIjgZdsHzrPHjl4t15iUXv6G+wYP6YuM/8A2/8A6hXQfKuZ9kNRtNM1KeW7l7tGh4VOCcniB6VsP43aHn/Tf/1t+VPU45PI2kLLFuXCOZXJ/wAqm2+u3301k0qch55GXkWJB99IyR0Br010dB2DRjjQ7D/h0/dFZ3t//oFl/bN+7UzSu0mkRaVaRSXqrIkKKy8LbEDfpVR2v1XT9StLVLW5ErJIWYAEYGPUV5mKEllTaOeMXv6B2BGLy9PnEn7xrcy/yT/sn7q572S1Wx025ujd3Cwh0UKWB33PlWpk7U6IY2A1GPJBH0W/KjUQk8jaQZIvdwZzsJfLFf3NmxA79Q6Z6svMfA/ZW4vV47G4Uc2iYfYa4zHPJBMk0MjJLGwZWXmCK6BpPbayuoVj1Ei2nxgtgmNvXPT2GtdTglu3xHki7tGHjXjnhRdyzqAPeK7IeZrEW+jaHbail+dagaCOTvFi4l58wCc749lO6122gSJ4NKJlmO3fEYVPUZ5n7KWa8zSghT9tqiv7SXy3fbGyijYMtvJHGSP1uME/lXQDzNcbspCmo200z4UTo7seniBJNdO/jNomT/nO3+J/Kp1GJrbGK6FOLpJGK7d/6wj+wT8aotN/nWzx/wDcR/vCrftde219rffWsyTR9yq8acsjNU9i6RalaySEKizIzMeQAYZNdmNNYUvwLj0do61n+0M8WjWl7qKHF3dIkEZ8sZ+7JPwqWe02if8Ailt/1Vhe1+tR6pqiR20oe1gXCsvJmPM/cPdXBgwylNJrgyinZf8AYA5sb0+cq/u1o9YH+Zr7+wf7qx/YfVLCwtLxLu7igZ5VKh2xkcNaDVNd0qbSbyOPULdnaF1VQ+5OOVGaEvGdIqSbnZluw/8ArA3/AA7/AHrXRuo9tcz7I3lvZa0ZbqeOGMwMvE5wM5G1br+MOj5H+c7X/uU9VFvJwh5U3I51ZqW7VQBRub0fv11basfYWvZ2w1NtQOswzSBmZFZgApOd9ufOpGqdtdPtomWyY3M/1SAQin1J5+wU8yllklFDncmqKDtXMj9oZwv1FVWPrj++qFn2PCPeaRJdSzzvNKxZ3YsxPUmj4ieVd8IbIpGsXSoQAepyaMbHlSj7d6LBBqwEmMEZpJiHnSwQM9TQ5jONqZNIaEW53ou7I6mnvU02xYjwigTSEu5XAO9EJR1zQ7vP0jR90MYp8C5B3i5oFxtiktFvzpooVO4oSJbY47EAAb55UlmZVG3tohJgYajB4z/V61Qux1MtHvz9KIjGNqcjwFO1BwAQfOp8zSuAht1xQpJUnkaFWIfgU92PU0uUnAz0pNu3zQBpUuyVznQiRuRmmJTvgk08MkemKZkA4jvimhjagCjB2pSrn61BgFG3OnYUIzjYkUsRucEggetaePtNY2SRx6Xo9ujcI45Jhk5xv6/bWq0DVBrlrMZ7eJXiYKQBlSCMjnXPPNKKtx4MpTcVdHMRCMczShGFORW37VaDaQ2TX9tGsTow41UYVgTjOOhrGHYVUMiyK0XCSkrQjGTk0y6gNnoa0fZXTP0jq5eWMNb244mDDIZjyH3n3VP7Y6LFFHFeW0Kxp/JyKi4A8j+HwpeMlPYJzW7aYl+EHK8qIk/+9OSxcK+frSDuBnpXQhsTkmhjiYDNSLNVkv7dSoKtMgIPIjiFdWOhaVk/5utf+0Kwy51j4aM5zUezlHEIwBzpEkmeVb/VLjQtMvxa3GkQsvCGMiouwPpUy67KaLeQ5jthCWGVkgOOfXHI1H3lKnJdieX1Ry/fFHxbVP1nSJ9HvjbyniUjijcDZlq67Odk/wBIwre3xZbY/wAnGpwZB5k9B99byyxjHc+inJJWZUlQNziiJyNtq6BrV/pvZuSG1ttJtpHZeJuIAYHIb4JJ51Ih0jR+0ukxXi2a27yA7xYVkYHBG2x3rL7zSUnHhkb+Lrg5wnVT1pLEoSBvVlrGj3Gi33cSniU+KOQDAcfn6VXyDJzXRFqStFdqwLJhcYpPFWo7G6LFqNxPcXUKyW8Q4Arcmc/kPvqr7Rab+itangRcQt85F+yenu3FQssXNw8ydyuirzkb0gk0rpXQOzOg6Xfdn7ee5sopZWLcTtnJwxxTy5VjVsUmkrOeE+eTRDGds1v+1mh6ZYaE89rZRRSiRAGXOcE79aynZ/Sv0trMNuwzCDxy/sDp79h76mGaMoOfkgTTVlbn1p0OWXPxrqX8VdD/APDYft/OsB2gtYLLtBdW1vGI4FKgIOQ2FTj1EcjpIcJpuisySN6G+MnYV1Jey+ilB/m+Ll5n86yPbPTbTTrm0W0gWJXjYsFzuc1OPUxnLakNZE+EZouScDNIz51sOxuj2GpWl295bJMySqqkk7DGehq81Ls1o8Gl3c0dhGsiQuynLbED205amMZbaJc1dHM87+lORnOxrY9ktP0bVrBo7mxja6gOHJJyynkefu91Xtz2R0iW2lSC0SGUqQkgJ8J6daUtVGMtrQb0nRzXbNA4NLmie3meKVeGRGKsvkQa0XZ3SbOTT7vVNTiD20YIRTkZxzP3CtZZFGO5ltpKzM4o9hWp7JWGn6sb83NojcDqUXJAQHOw39Kldq9I0zTtIEttapHK0qqGBPLf19Kjx0p7K5J3q6MVjnvQyB7aSZAGptpRnYVuO0On20PfTXe+YpfEBz2oEA+2iOwoz4h4aRhgMMNqEJiHUEggUtE4UH405EgLZwcCnCuVFOwjHzEEoo8/ZSfE+MDalrFvzzTh2UDGKVl0R9wSKFGVPEfbQqySRCuUx60U2yYpUXhUH1oTkFM1znQPDPCPZTLhTIc08v0V9lNNsckU0MSOEHY0Dk70Ou1DO1UItdF0K71gytbtEBEQG42xzzy29K3/AGd0eTRrSZZ3V5ZGDHgzgADAHrXLonKsCGYb9Diug9iryaa1uYJZGdYmUpxHOAQcj7K49Up7bvgxzKW1+hC7U68s8bafDDKg4gZGlUqTjkAD09ayfrXTte0+HUNKnEigyRoXjfG6kDNYjs3p/wCkdXiDLmKL52T1xyHvNThnFY215BilHZ8DZdndOGnaXFG4AnlHeyDrk9PcMCp97aR31nNbSjwSKVPp61j73tCU7VLcq+baA9yQOq/WPx391bcEMoIOQRkEda5skZRak/MxmmmpPzOP3lrJbzSW8oxJGxVh6iobcgMYIrbdtNN4J479F8Mngk/aHI+8fdWOePiGQNxXpYpqUUzpjLdGw7Af5xtf7ZP3hXZDzNcdsAf0jaj/AHyfvCuxnmfbXLrO0YZ/I552z/nzfH8iv41s9GYvodix5mBPurPdpNBv9U1lXt4VMRjVTIzAAHfPrWpgiSzsoogcRwxheI7DAGKzySTxxS7FNrYkZ7tbZpeTaVC30pbjus+hxn7q0qIscaoigIowoHQCsZqmuQXfaXTRC4e2tphxOORJOCR6CtripyKUYxTJkmopM5r22Yt2jcdFiQfZmtJ2GYns8QfqzuB9hrNdsxjtHKf92n3VpewoP6AcnrcP9wrpy/8A14/kXL/Wh3tlYrdaBLLjx25Ein05H7D9lczwT0yeg866r2omWHs3elseJOAepJFYfslpv6Q1yNnGYbf51s8ic+EfHf3U9NPbibfkGN1Hk3mg6aNK0eC2I+cxxyHzc7n8vdVP2400XOmJeoMvbHxY/UPP4HFTNF19dT1jULUsCiHigPmo2P27++rueGO4t5IJFzHIpVh6GuXdLHk3S7M+VK2cV4c11HseuOzFp7X/AHzXN760ksL6e1kHiicr7fI/Cuk9j/8AVi08vH+8a69W7xpo0ye6R+3G/Ztx/vo/vqF2QtotK06G5nGLjUZQkY68IBI+4n4VedoNObVLCO0GeF504z5KCcn4Vm7nUluu3mnWcAAt7OTulA5cXCc/gPdXPjblj2L8WyF7tG35iuVdrST2ovR04l/dFdW6VyntZ/rTe/tr+6KrR++/gKHZ1RPoL7Kyva7Q7/Vri2eziV1SNlYlwMHPrWrXPCPZWL7cXdzbXlmILiWIGJiRG5XO/pWWC3kW3sId8Fl2Q0i80mzuY7yMI0koZQGDZGMdKtdZ/mS+/wCHf7qo+w1zcXNheNPNLKyzAAyMWwOH1q81r+ZL/wDsH+6jJfi89jl73JzLRNTbSNUhuhkxg8Mqjqh5/Dn7q60jrKgdGBVgCCOoNcT5Gug9iNW+U2LafK+ZbcZjzzMZ/I7e8V1avHa3orJHzIvbDQpJNQgvLSPJuXELgD6/Q/D7qb7Uzx6bptpodu3hVQ0pHUDl8Tk1triaO3t5J5TiONS7E9AK5HfXr6lfz3Up8UjZA8h0HuFRp92Sr6iEOezTdgmAvL1POND8CfzqZ2/fGl2q8uKYn4L/AH1V9h34NYnUnHFAefowqZ2+kDLYIN93bn7KbX/yEDXtmEKknlQEJPpT52NJ4jkj2V3WXQjugo350oLnpSiPPzochQAWMctjQyTjqTSS4zz5U5EMjiA5UwSt0OBSoAowBjc0CwA3pGePlsKk06DL4BxTbNyJNGy4XJ3pyNBgE451RI2MHJNCnScYwM0Kdk0FECybUJQe7wactyvD76ExytYnQOA4UHPSmWJZqdwWC4O2N6QQFbfnTRQjhwxp6zgW4u4YHmSFHcK0jnAUdTTOd6ANNptEmku+xmo28ge04buAnKsjAHHqPyrV9l9In0u1la5AWWZgeAHPCByz67mud2mo3lmR8mu5oRncI5A+HKrJtf1WReFtQnxjo2PurlyY8kltbRlKE5KrNv2j1WHT9MmjMg+USoVRM777ZPpVVpTQ9nOza3l1GzS3TA8A2JB5D4b++sY7mRmZ2LMeZY5Jpya7uLhVWa4kkC/RDuTiktPUdt/EFhpVZoRrfZ8nfQh/+NaXQ9YtdTgdLaFoRBhe7YjZemMdOlczHOnbe6ntGZoJpImIwSjEZFE9OmuByxJo6jqVimoafNav/SLsfI9D8a5PIrQ3DwyLwuhKsPIipkuuamowNQuQf7Q1WyTSzzNNLIzyMcszHJNXgwyhdsWODhwSbRCdStWA/po/3hXXjzNceWUoVcEqwwQRzBqSe0Oq521C5/7hozYJZGqFkhuqjQdrNTvbXWO7gu5oo+6U8KPgZ3rMXN5c3YxPdTSjyeQkfCmrq5ubyQS3MryvjHE5ycUwTitceJRSXmVGNKhfARyauk9m9ej1O0SCaQC9RcMD/SY+sPxFcyJ250A5XBUkEbgg4INLLhWRUxSipKjadstGurnUYrq2gklV4wjd2vFgjz+NX3Zqxk0vs/DFcAJJ4pJAT9HJzv7sVg4O1OtW6BFvnZR/tFDfaRmo17rWo6ihW6u5HQ/UzhfgKxeDJKKg2qRGyTW0ve0urnXL2HTNOBljV9iv9I+OnoN6stP0u+0nspcCG2dtRuScqpGUB2HXoMn2msJBcy206TwyFJUOVdeYNWP8ZdaH/wBSnx7R+VaSwS2qMOgcHVInaTo+uaZqlvdrp02EccQyu6nYjn5V0nauUfxm1r/xGf7PyoHtTrSjJ1Gb7PyrPLp8mR26JlCUuWaTthoVzd3kV7ZQNKWThlC42xyPw291W3ZD/Ve0/wCf981g37Ua2yfzjLgjBGB+VR7XX9VsrZbe1vpYoUzwouMDJz5U3p8ksag2uBNPbtOoa7qa6To891kcYHDGPNzy/P3VzXsyxbtVYMzEsZiST1PCaiX2s6jqUax3l3JMiHiUNjY+4VGtria0uY7i3kMcsZyrDmD/AINaYtO4Qa82JKkdtztXKe1RB7VXnq6/uimv4167j+cpf+lfyqtubue8unubiQyTOQWc43+FTp9NLHJtiiqZ2xT4R7Kwnb7BvrIde5Y//lVAO1uu4H+cZP8AoX8qh32rX2oyxyXk7TPGCFJAGB5bCpw6WcJqTHFU7Nz2AP8Am68/tx+6K0GtfzHf/wBg/wB1cusda1DTEdLK5aJJCGICg5PLqKkTdp9XuIHhmvXaN1KspRdwfdUz00pZHJFODcrKo4q10aLU7S+s9QtbSaRGfClUOHGcMM9PfVQGB68qubLtVqunWi20EyGJBhA8YPCK68ik41Etmn7c6n3NjHp8bYec8Um/JAdh7z91YBWxJnNOXd5Pf3LXFzI0kz82P3UxuGpYcXhw2kxVIu9C0uLWdU+SyyvGgjZ+JMZyCPP21K7SaJDorWyQTSy96rE95jbGPKqjT764sJvlNrKY5eErxYB2Pt9lO3+qXmpuhu5jKYwQvhAxn2VLjPxLvgrm78iCVyTzoY2owRxHaiYA7VoMSXA25mknjf0FKwAPvod4BtTEwkiwxzvnlT7MFAVelJiXjJbcDlTuEWky4LixoIWOelOY4V2oM4zsKLLY54pjDZeJMGiGV2OMedHg433NBhhaBCPCetClLGSM4oVVk0Kjz3Y86FwQqHPOgr4i2FMzcTLWVGw4pyBueXKlZIJyKNAIwPZSGJLH1pooAJ4qBOAcn4Unhyd6AHrTELTdxUnPKoqvwkHB2qUGBGelSwBjaiIO29JMgGd6baX0ooB5Tg7mhxgnlTCyMTgAUO8YZBFFCDlYce29JUgkZ2FIOSdzQxk7VYhwnib0FKBjxjODSlUKKBKNzFTYCSDjb4U2Qx5ilMGXdTtSO8JGCKpCYCCo3pDHOMUCTQPrTEA0N6IsBQySNhQIVtik52yTgUksANtz50gknc70yXJIW0gwQu3rTed+e1DG1JPkBTIbsdXBXBpsnBIpaA4yKS+M5oBietDJzQOM86L6w32oJB05UR2FHsM0kmgA8jAxQJIwennScgjrmi5c6AH43Jyp9oo8+VME4x5+dPg8QDfGky4vgSowaVnNFvnajzjnQNhE0ed6JsZOD7DjnRZ3OaBCkYrvThlX1prkKI5OKB2KebJ26UnLsQRS4lBzkZpzkPKkA13RB8Tc6UWUEBRvSXJY4U9edO28PiLNvikwSt0hwMQAoo+7ZtzS8AGm3kYkgUkbNB8Sx0kBnGTsKCR5GWG9LbZaYgi3AOdEHJIpo5cinOHlkUyR4bAfnQpIXYbkUKQB24BiHF8aTOyqmKKIj5Pk8801LkrzqKNB8sGxv0oxjc53psA4GPKlcODk0xgxvRY2oE77DNGNxTATzpZDKBvtRADb21IK5XFJgRvdQxSiCpIoAZwKYAjQk8XSnGTiBBNKXA2zR4G9TYEZoyDinEQKMnGaUXbP0aSWPVdqfYhWQetJI8qbOOY2oZI60UAGYgbUilEA+tDpVEiMEigy5I23pRwo3O/lSJHJ25CmJtII4HqfKksCRufdQ6UYUsDimZtthIhJ5EgUDjfoKUJCF4c4FDhBjz1oJGzScZPOl7YpPTnTEKQ4yDQcZpOTg0RJzzoGDbO+1A7NQx4hmlFPF6UCobIouHNGdtqBoEFiiPOlcqSRkUADGOtLjOHweRpPlQoGnQ9jfFJxnajQ8S+oozypFhYFFyNHvQ60AEeVFijHLnQbAAwcigQ6jBUzTTOWO1KjAPhJ9lLEYwcbGkMTGrADI51KysagA0mNc7mlhFHIZqWzSCpWNkM7elKCYNOAgdKbkJ6UuywMQBzpo8TUDk9N6GGC+QqyBXAqrz99E0gAAG9I8fDsKPhOAOH2migHFckbgUKbIIoU+BUHHkRkf1jiim+gKcTBhU+ppuc+Ab1n5GlDgOAPZSs70S7gD0pWPFTKC6k8qA5HnRYyaUoJyKQDiKAgp1s4oAEKKM1IDJQsuetNAbjHOn2DnIFEilQciqsQpBg7mhnGTSW4yeVNeIDfJpUA8WBzvtSd+h9xpsgncCjDMo3Bp0ATIwOSKTzpbSbZ5e2mWlOfCMetNWS2kLOFG5xSC56bUjPU0ARz6VRm5APKkvnGwPs609whsHcCrfs9p6Xmsw8a5ig+ef1x9EH2nFRkyLHByfkKuCmurWWyuZLadeGWMgOPaAfxppSy7+dajtfarK9vqURysuYpD/WBOPxHwrLlTncVOny+LjUn35/EmmuwNvvQDEbc6LcUBuDW4g9yDtmkjlR8s4oDflQAQoufpR0ACaACPrR8RzREYNLQBiQelADedqG2KD8yBSem9AgdaPGKR126UrO1AgE7jO1HkUGxik8jQMUrcLZp0nbbl0pjiyacibYr8KTHF+Qs52ojz50riNFQUJxjlRZNHuM70N8cqAEjmSDSllbGCMihjc0IxxScuW9JguyYgAQYoycYpK7JSlZW5jes6NxQaj29KSVHOknagGLIGKQRttihsetA4C7GqJDGOEZoHcelEBty60TNwrQAvFCm+89KFVQgRg8DqfPIpufZadGWC4pu4wFFZ+RoOJnAwOnWjJogNh7KPkT1plAzufSnIpOEEGmxz3ox6UASFcNQMihsHnUcEijJyc0qAfDg53pW2KiYO5o8t50UIkDc01IT30MCukbTOEEkn0E9tEjEHc7VIsxbXd7HbzxiWKQMrKw2O391Ci26RGSW2DYUsM1ncta3aCOZRkb5V1/WU9R91IYjkB7zWgubGFbGO01B3l08tw293n5y0kPJWPkeh5Hkd+dSui6iNSGnOqNKylopQwVJlHVfXzXnWcW1Pw5+9+v4o58epUo22QDGCcmiZFA5A1KubOe0fhlQgE4DDkffTHtrZ2uGaJqStEZ4z03FJwRtUoj0ouHanuChnjYLjG9a3SR+j+zbXbDhmvG8P7IyF/8AUfhWetrRr26htY9mmcJnyHU+4ZNaDXbhDewWcIxDAoAUdNsD7APjXDq5b5RxL4v4I302PflUfITaAala6npDHxn56DPRhj8cfbWY4gV4sYPUeVWKXx07XkuvqpJ4h5qdj9lDtDYC01mcRn5mf56MjkQ3P7c/GnhezK4+UufzXf8A0Gqjtyt+pTu3ExOKT7OdKZCOW9JKkdK7zlFDBXcUO7PQ0jIA+kPjV1pvZ6/1CPiCGMMCYwy7tj06ChJvomU4xVyKYqQN6SzpCpd2CqOZPStNa9jNTunPGYoYgcF2JOcelQ4dDs7vWGRZGnsLE5nlb6Msg+qB5DrU5JLHByl0SssW6jyym41ZQUIZSNiKUuFzUWx4JpbuSNQkLTExqowAPSpoRQcZ99MuL3KyOeZPSk4zT7RjzxSfCv0RmnYUNFCN+Qotz13pw5PM0nrQISRkAUQXfenCNqLfNMBIoDzBpXntSfcfZQIdzkAj30Y5702hAODyPOnMb0jROwDHnQI350AKBIoBicjOKfjXhT1JzTSLxOB0qRnaky4LzDyORpa8OKazUuy06a9OVwkfV25VEmkrZqk2N7HlREVYG67PaYeGV5b2Uc1j+j+X30D2z02HaDQIcebsM/dWW7I/cg39P1MJ58cXTZWkgdRRcS4559Ksv49WmPFoNqR6MP8A+tLHbHRpB892ej/5Cv5Cnedd4380Z/esXqVBkPDtRHxYzV7Hr3Y242m06aA+YQ4H/Sacuk7JS2M01nfsJkQskRcgscbDDCks8k6lCS/ItZsb6ZncUKMorbkke+hXSaEiHHdimblTw5p23yEAJoXK+DNY2ahRrxqPLFLdQpooh4R7KOU+Len5jG8b0POi+tRggimAOgoyN6L7KSXAOBv7aEJuhxThD95oPKoQBRnNMsxIOTRcWRgCntIcvQPxE5Jpy0Yx31s4BJEq7Dmd6bEpxjAqx7PSxQ63EZY1fKngDcuLn92auK5McrqDZuWtjbW6TNGs1rPHwzRuMhgeYIqqu7WLToUguWefRZmHye54j3lq/RS3MEHk3uPrq7N4Z4WEI4oW+nAeaez0qHJCtg729xGJtOuQVZWGRg9CK0zYY5o0+/J+h48JuDtFPbXPye+Ww1oRzW92eCO6KgJK3TiH1X+w9PKlXnZbT7V5WEblVYHDMThT5ew1Fv7X9At8jvR8r0K5PDFJJ4u6zyRz5fqtT8WoyaUY7bUpWn0xwYor5jloQeSy+gOMP8a58WZqfhZ+/J+T/k3cWo78T4IN92Ongn4obhWt+EtxH6QA++qbUNLuNPKtIhMT7pJjY10hH7/So84LKGjJ9xH5UESOWxsI5FDKRxsD5Af+1dLxRrgIavInzyjF9nLX5Otzqc6FY40KRlhjORliPdt76q++a4u2mf6TtxGtJ2uvhFbJaJgGQ4IHkNz9uB7qzEH8otePD25SyevC+CPpfs2L2732yJqX+ly+2r22hOv9mrYh1W5sWMTFhnK42+zH/TVDqZ/yuX9qpnY+/FvrLWjn5u7Xgx/XG6/iPfWmVVBTXcef3+hjrU312WVh2Turt3aSRFgQZZkOSfQVaWvZKynmtpHZhC6l2jB8qudHJS4uLZvrLke7/wB6EEhjsCwPiSBlHtZsfhXqxjBq15nzktRkb5dB2Gj2U0KTPawkd4WTKDZRyFWFugeWScABf5OPboOZ95+6lMrW1jHBHs5AjX29T95rPdou0D2nd6JowEmpSpgH6sCfrtTbUU2+jNJydIj9o9Ymurn+L+kPwzEZubgcoU6+81T6lEILGHQNMHDJMpBI5pGPpMfU8vaakxpadm9Jkd3aR2PFLId3nkP9/IVb6Lp36JtZdT1MBtTvBlo+fdr0jHs6nzNebBvV5d3/AAj9WdsksGOv+TOYW8fyaBYgMFdmB8+tOcRzzqVcOtxe3UyKBG8zFAPLOPvBNNGIZrrfZ0wtxTGSTigcdTS2jIG1JZSMbUDoT6UCN6PB5UqOGSeRY4UZ3PIKM0ddiEYNDma0Nt2YfgEmoXKWyZzwjdj+H31JYaFYLiHTnu5B9adsD4f3Vl4yk6xpy+HXz6FJqHvOjKD270WKtdQ12Z0aNNK06OLyWDJHvzVKlyGOHwh+ytYqbVyVGazQbpMd606hJGOo+6m/ZQDFW2pmqdMcwcUpIywzRcXhzjY08nIAVLNEgo42QEnfPKjqQwHDjHKmKm7NkqVD1pB39wqN9HmfZUfW9XaV2srZuC3Twtw7cZ8vZUuzkKPJwgl+7bhx5gZrMqrMwAyzE8upNVjgpTt+Ry6zK4wUY+Yn2UR861+j9iZLoLLqErQqf6JN3PtPIVsbXsjocCLjT45G/WlJcn41lm+0sOJ138DjjpMklb4OP5AGciknzBBruK6Np0eAunWij0hX8qV+idNb6Wn2p88wr+Vc3/mof+rK+5S9ThhOcbU/AOKeJd+ea7JL2Z0Wb6el2vuTH3Vku1Gg6bpdzZfIIGjkl4+IByQQMAYB9TW+H7Ux5pbEmmwWklGSbfBQgjG9ClhQMgihXQd4/beJPXFHcDwEUIR3bLkZB2NHc/RrA3CiHgHspMv06cj/AJJTy2pmVwHwN/bVIbdBY3pJcBTgZPnSCWY5JpG+Dk1VEOXoLZthk70ksc7CixtsKVjNMgICldKKgd/ZTANQKk6fDJPqFvHCQJTIGBJwBjnUUU7bySR3MUkSkyq4KgdfT4U0RNPa6OtixISIp8xdIoCyA5V/bT0c63ataXcYSbG6H63qpqDaJqNtAhTxKdzDIOnoakm5tb4CGdWgnHIN4SD6Guo8IgX0sGm6fd2uqJ3tj3TMpYfSAH0aodGsprXS1juJUlVwcwt41RDyTP1gBtvWovYUvbKbTdTHHFMpQSjbmOvkfsNY5p77s6Esr6147OHwC8h+iE5AsvMHz8q8/wC0cWTJBbFdHZpJxjJ7mTOzUjw6hqOm2b8emQKHAc5MMuRlEPVcb4PLatHDJwWyMf6KIDHqT/cKzfyeT5YupaSyLeuuGU/yd0p+q2OR8mFWavPNpqRFHt7iQEshwzRnkBscHHOueetj91pP2uvx+JUtO/G5XBitZvvl2sSsGykZ7tT545n45ooB84tayw7D20ahmhnlP600nCD7hVqOztha92JI7SJnYInFklm8hnrWSctqjCDaX5fqe3i+0MOJbTmep/6XNt1NU4leC4SWJuF0YMp8iNxXZLjszpcs6xTQWhmkBYLjhZgOZGKqb7+D3Tpc93FLE3+6lz9hrVZZQVTxv5X+hz5NZiyPglWV4k72OpR7RzhSfTPMe45Hup623buzyEuT7FyfvIqDp2jyaTpsli8xlVXLxFk4SoPMH3/fVRqWtX/y9tK0iPN/IMySsvhgUkHiz51voNRDwnG/d/Ty/Y8jUYn4ns+ZcdpO0ksGoHStKjE+qMnCM/RgzzdvYOlVljZ22h2U0ss/eSt85c3Uh3c/l6Uqx0+20SzlYy8cj5e5upT4pD1JPlUWws37U3C3l0pj0SFsxxsCDdMORI58OeQ61zznPWz2Q4gjojGOnjul2TdAs5NYvY9cvIiLePJ0+2fbP++fy9K0N5DLc2Nw0TDdDmZh9L9kdAPtp9zFCgNwCAccMA+k/lkD7ByFR7pbm7ikaYmNFXIhQZI/ar1ceOOOKjHpHDObm7Zy5YjAohYYaPwHPmOdA7mlPxm4naUYkaZywPQ55fDFFtmsH2evB3FMSaAUsQBuTyAFSLe0e4OQMJ1Y1Nzb2WVj8UnU1F26jyzSko7pukNWulBsPctwL+qOdW8c0VrF3dpEsYPM43NVRuGcjJ38qn2ltLc44RhP1jVPDGK3Zn+38nFPUzm9mFfv/AUjNI3EzFj5mpdtot1ekHgEaH6z7fAVcWVhDCQ3Dxv+s1P3Oq21pleLvJP1V/E1yZPtCcn4emjb/v8AeQWkUVuzMiwdk7BRxXHHO3kTwj4Co93HoWmgj5Paqw+qkYZqjXerXd3le87uP9RDj4+dVjwhtgMk+VPHos8/a1GR/BEvUwhxjiVWr32mSyE29nNCw+sMBT7qrwyMxCsrAHGxzWhbQZbgZdRGp/W5/Cmh2VtkfiM8xb+pgV078ONbVK/qa41nm7cePkUsZUHDHY1LjAznyp290j5OOKKUMOquQD/fUeMfNAdRzo3KStHTBOLqQ8eVIC8QPQ0nJzzNORkCNyT4hjC45+dI1sbPeIQUYq43Vh0NPadrlgl4k2o2KrcLt38I+0r5+tJLAjcU1LoU95bm5sk7x1JEkQ5+0efsoag1U+DnzqaSlDyOhadfWN4nHaXcU/mqnDD/AJedQb/tvY6fIYWs7wyDoycH31zAh4pTniSRT6gg/hVnDr94IxDeBL23/wBncDJHsbmK5n9lwu37S+X9+hzvWSkqfDNef4SLUf8A06c/+Yv5UpP4R9PI+csLpR6MprGz2FteQtPphYFRl7ZzllHmp6iqpvo55788VrH7N0sl7v1ZlLPmj2zqtv2/0OQgSPPCf95FkfZmqLtTqtpqmpW72c6TRRwY4kOwJY7fYKwxyV3qw0/+RYnmW504/Z2LDLxIWaYNRPJNRkTsr50KLhzQrejtslgngB5im7iQcHmaAbMS5pqU5jyKyotv0FxvmNc5zihIMtSI/wCTT2Utjk00HYjh9aTw04VPPlTeTjeqQmgbUdJI2qz0/R21CLjhvbbA+kp4uJfaMVE8kYK5MRW86ArRL2UcjLahbgdcIT+NKPZe1G8mtRp+zF/fWL1mFef0f7DUZPpGbBHFUzSpzbatbSD9bg5cs7Zq5/QGip/Ka25P9SCn7G37P6beJdLeXU8kZyuYhgHz5UR1uO+E/k/2CeHJKLSi/kbOB9UESuksNwpAOGODSpZ+9ThvtOkx+so4sfDeqOTtpaJyN03sjAqFN27gxgWty/t4R+NdH36L6i/l/J5n/j867RoGwBwW84lTH8jLswHkM/dUaQJcwMkqkIm3G31f6v8AW9lVGm68daunjTT3SKNeKSWV8hfIY6knpWgjKWs9jHPGJbmdsQW4IUIo3Zz7PtqJayU34eONP1dcfJsj7rKL9sh2enWmk2Sr4rO0kY8EYy8spPRRzx6DYVobBbV7MSWaGMNleJkwykHByD1B6VF1vTp5uC+sHdLyFSngI4njJ8SjPJvI+dQrFING7++uESyjdAohMmSADnikbq5+ylHHjwPdLv1f9+ho/wDJj4fPp/f1/Qq7G9k+VCS/lja9tpjG7TyvI5IP9FCg2yOtXuuWc+pR6b8mEqcN0krOAFaNcHfB6jNZi/7fWcE0jadad5I58UoUIG9p5mqaXtprk6NLFFCkYOCQjPj2nNT47qox+fH8/Q6fBnKSmlVG8j0u7h7QWVw11c3cKQyqzzFfATjAGAOf4UiaLVZO0Vxe2kMJSCNbdEuCyhwfExUj1wKwMfbbV0ILi2lHkUK/aDVzY/wgjIW7hliH6ynvF+B3p+PJe9B/k7/kl4Mq54fFfU1Wh3M+sW1zdXaKInmKwx7HgVdj4hz3zvSbuxt/lLQwTxm44eIwFhx8P30i21C1v9MWGxuls4ycLLbAFQM7gZ+iaZt9IOmdobFYnMtuwnk43TLhioHif63pnelPHh1MfV+vn/fiZK4ybuu6XwKC50abVdXEN/IBpseGFuhIad/Jz0A+2tMh4QqWyoWUYVgvgjHko6+3lU3UrKG5PCrItyVJVSQC4Hp+NZq91GKyQLfTtEueHDbAn1xTw5I6ZeFkVejS7/kynCWZ7o/IuE+TwuWZnmmPMR+Jj7T09gpM8978ncxwx20Sj65Bb4VSw69pQUBLiAjyLH/+1Sl1qydSqPZ4I8h+ddH3zD5v6P8AYj7rm/8AU5ze3XyrVbuVMcBk4Fx14RjPvINTbax4QZrs8CAZ4ScfGrmLQrOG4eS3uISGJKhvqZ6Cq/UOzurai+BdWQiB8MYdx7ztua5ZavFOVbqXqepBLFjTat+n7lbd62HJhtfDGNuPkT7PIUxDI0jhVBZieQqdD2H1XjAaS04c7sJCfs4a0Np2YntI+GKKMk82LjJqnrtNijUZI5ljyaid5XS/vRAsNPUcLz+I/q9B+dXZnhtYeOVwijl6+ymptM1WCHihs1kf1lUBfU5NZGW6lnmLTSB2BIyCCPdjbHsrHGlrJW52l6HRly4tNHbiVs0F1rcs+Y4cxR//AJGoqS+ZqBbJLczLFAheQ8gK2Wk6BHb8Mt1iWbmF+qv5115M2DRwr6ebPPUMuolbIVhpc94okI7qL9ZhufYKtlsreyTwKAcbux3+NO6jrNtp4MZPHNjaNTy9vlWZuNRmvH+dbw9FHIVww+9a13L2Yf35/ob3i0/XMiddX8YJEfjPn0qrmmmkyC5UeS7UYOetOC3ZtzsPWvRhgw4Fb+pi8+fO6j9CiurJZckjPtqtNrdQPm3DN6AZq9vtUsrMFQe+kHReQ9p5VRz65dz5CMIYzyCD8a03ufurj8ReGsbucufwJcHyk7TWcqevDkU+UA5ris930sj5aR2b1Ymra/SSwitpY3IYgK6k5BOKzlCml6nXj1Nxba4RK4Km6ZqaaXdK8pxbuQsh/V8j/jzqstrxblNtmH0hTk6GWB49txt7axlBS9mR07t0N0Dfahoema3aLLNEjMw8E8Rw2PaOfvrBaz2SutN4pYW+UwDfKjDKPUflUHS9e1HRZWS3kIjz44JN1J9nQ+ytfZ9rrHUAqTZtpzthz4SfRvzrnhi1OlfsvdE5E8OfiXDOfxNLBKssLlXU5BFaK27M32u2vy2waCOGRstG7kYfG+2KmdoNFSeN7q1jCzfSZEGz+7z++tj2W0t9J0GCCYYmfMkgP1SenuGKvVa7ZiWTH7xEdNKMnjn12YKTsDrqjwJbv+zMPxqGtjPYNJbXCBJo3IdQQcH2iuxnluK5drTFtdvz0+UMPwrLR67LqJOM64NseCOOVogDIoUCxzQr0OTYcUfMqRvtTcv0KXCD8nXI9KWsccksaSOVRmALAZwD1rJukWNRDMSH0pR2NbGDsXamBCbqc7dFFKbsdaA/y9x8B+Vci1+D1KSMXxb4zSPOtg3Y+2BOLifP7IqPJ2UjXIW8f/mjFXHWYX5j2My3SlRPJBMs8EjRzKNnXn7/ADFXsnZedR83cxN7QRUOXQb+PkiOP6r1r42KaqxOEvQl22pQaiRHPL8gvjssyHEch9fI0V1eanpc3dXaK3kzLkMPQiqiayuIgRNbyAHnldqmWGsyW0PyO8i+W6edjE58aeqn8PurCWKUOcfK9P2/YuGaePjyJKazbSHE1rj1RvwNPLLps42mMZ8nUj7ajXWhLPatf6JMby0H04/6WL0I6/451RLNz3oxyhkVx/8Aw7YalSXDNQdNWUZhlSQf1WBphtLl4gojJJOAMc6o1mxuDg+YrT9lJLifUGczO0VunGVJyCx2UfHf3Usj8OLl6GktQlFtmr0bTrbTLQCd444YPFNI5wGkPr5Dl/71bzaLYXrzTTRmV5+E94WPEmB4eA8189vOod7ALP8ARs80DzW0Du0yonGVcjwuV6gb+zNCC87y9vdUCSxWfcJGplUqZCpJLYPIAHGetdGCKw4ryd9v+/Q+aySnkl4kX/b6/wCxGq6ynZ3SQLm6e4mGVVmADueg2++uWarqt3rE5lu5CVB8MQPhX3daf1vU5dY1J7lye7BxEvkv99V4jLEADJPIVmrk98+/0/vmejp9Msat9saI2qbp+o3OnS8cD+E/TQ7q3tFaTR+zMKx99qScTMPDDnHD6n1qZcdmNH4C4aaEDmQ+QPjXLPW4bcHyW8sU6IMem6b2jgMtuBa3Y+kF5Z9R+IrN6hptzptwYbmMqw5Ho3qDU5Z00vUll06Z3VD9JgAG9PZW0m+R9otJQSAAOuVbqjVEs09PJN8wfzQm3Bp+RzqyvLjT5++tpOB/rDmrjyI610js72kW9tCOPu8DhZW8Xct0Pqtc6vLOSzupLeUYdDg7c6Vp95Jp14lzGM8Ozr0deo/x1rsf/wDTH3+v4BlwRyxOj6nbT2lyl7qDQXjShYEFtH3c6tklWjyTk5O/pR6tpM97oqSagkZuCmJxHy9D7RtnFWOi3UV3BGDwyGNeOGQjfgYdPuq2dVdCjDKsMEedbSgtRi3R/L8GeVLNLHJJro4w2mmGZoiuSpx7aejsGPJPsq+1/OlSMRCrkPwZboOhrNza3dvnhkEY8oxiubHKWSNn02HNFwUkieulsBxSYQebbUZOn258dwGPkgzWflupJWy7sx82OaFuk13crBbxtJK52VRuavZ6jlnLttagiz3ELn1dsfdVxbS3FtafpHWbr5FZjdYVJDyeXqM+XM+lVJOndlYxLdFbzVCOKOFTlY/X+8+4dayupare6vdG4vZS7D6KjZUHoPx5ms44ZajiHEfX1+H7nk6vXpezDsue0Ha+71om3hBt7D/ZA+J/Vz+HL21E0jTbrVZQIhwRLs8rch6DzNDR9Ce8KzXIKQcwv1n/ACFbZZLXTLLicpDbxj2Aeg8zW88mPTQ8LAuf782ceHSyyf5MvCJ2m2NtplvwxADbLyMdz6k1T6t2s3a305tuTT+f7P51l9Z7TXGpuYYsxWgOyZ3f1b8qropj50sGguXi5+X6fuTm1K9zHwi5WYsxYsSTuSTU6zimu34IULY5noPaac0Ds3c6kq3FxxQ2p3H60nsHQetWOoaxa6av6P0qJZJRt4BkA/8AqNb5NX7XhYVcvoviYwwJrdkdL6sRP8k0iESXMgaTGwxufYKy+pa3cXpKJmGE/VU7n2mriPstrOqyGe6xFxc3nbf/AKRU6LsTaQgG4uJZm8l8A/OsFnwY3eSe6XzN6yzW3GtsTnzZGDyzUiDTby6IMUDlf122HxNdBXSNPslzDaRqR9Zhk/E1X3uq2Nts9wrMPqp4j9larWufGOI46KMecsqKex0RbVxLMwklHIDkv51A1y5Esywq2RH9LHmacvdclnLJbqYkP1j9I/lVOTuTW+PHNy3zIz5sah4WLonaWh45sA+FA2w9fyzVuIpM4CMfcaiae40q1FzKhaSZhwpnB4R1qzi1lnIKwge1s1E1OUm4o3wZMeLGlkdMuLns3p+t6bBcmT5LflAHYD6RG3iX8edU8HYHUJZG766toYR/SAlsjzxt9tWEGp3DfRKr7BR3FzLMMSyO48idqzxafVRVKaS+dHLmy6du4pt/IK41Gw7J2AtrKZ767zhZJDlIj6D8KpYO3WtwRqnewyBRjMkQ39pFSbns9eahazXghfuYkJQBctK3QKOu/WqA6JqgG+m3n/Zb8qqODTW1JqT87M5Zcrp9I0Uf8JOooB3tnaP7OJfxqqkvm1CWW7ZAjTSM5UHYZJquOj6hy/R12P8AyW/KpVujRwKjqVZSQVYYIOapYMGPnElZtppzlL2iQrZHWhSd6FUdtkiNSiOh3GeJT55pEmeD1p0HIFIlHgrIsqpNY1QMUOo3eBtjvm/Om21O/J3vbk/+c351s9C7JaVq9h8qna470MVZUkAHmOlWp7BaIPqXB9s391ZvXabG9rXK/A896XM3af1Obpql+Dte3I/81vzp5Nb1ReWoXOPIyE1vm7D6KOSXH/eNR37D6Vg8D3K/84P4U1rtLLy+g/umoXT+pkk7TatGdrx2Hk4B/CpsXbK+UjvYYJB7Cp+yrKfsNbY+avZlP9ZAfyqvm7F3aH5q6hk9GBX86pZNHP0+VFeHrIdX87JsPbC1c8M0Ekfqp4h+BqUt1pGo/ReB2PRvC34VlZ+zmqwZJtS4842Df31BkhljbgkidW8mUiqWlxS5xy+pS1ueHGSN/FG3TT2srn5Vp1zJazDqNww8iOoqwvtBtNegWYFLTUmUFmQeCRsdR/g+2s32W0jVL+ZHN6bOyzjxtu+OeAeQrpE2g4hVrWXjwOTHn7DUfcXJ7nKn5Nf9+qJza2Lp41T8zkuoWN5pNz3F3CUbow3VvUHrW7/g+t+OxMpG81zj3IPzNTbhEniaz1K37yPycbj1/vqx7NWEOnJDa27M0SmR1ZuZ4j+Fc2ZZE448q7a5XT/b4F/elkxunyOQa3I0sridHjDXMzDIJSOPCqPTJ3qB2w1CeLs1CkrAXFwqh+EY3Iyasbx+yssrfKX08y5w2MBs+uN6oP4QWzLZL9Xc/ZXTqb2qLfbX7/8AQtPCMs0fZowpXHKrrQGtUuMyDFwf5Nm5D2etVBYDrmiExH0QAawnBzi4ntyhao3sjtEvE7hRnmaYv7KS/szHHIyyjcDOz+lZC51O7uYo45JSQgwKuNB14RMtpetmM7LIea+h9K4JabJjjvjy0crxSityKmSFkcqykMNiCOVXfZ+ZwksAOw8QFWmu6KNSh7+1fhugNsHaQfn99U/ZWKX9JzrNxDgjwQ3Q5q5Z4ZsDl6FPJGeNg7TwZNvckeJgUY+eOVZ0rttWv7XcMVpbAb5c/dWS4wR5VtpJOWFMvBzBG07G3pEUSsT8zN3R/YfcfbmpdzqF8IUmu9XeHiSfEcaqgWWM7IeZIP5VQ9lm4WvPILG3vDf31uJ7zS7PUbiZbKSSYDFzPDblwnXxH4HbPSurT9zjfn+p5+pShl92/wC/yUvbeHvNOafhwWhD48iMH8a5e8253rrnbJkl0BpUYMjROVYHYgrkGue6L2Xe7VbvUS0NqQCsY2eUf+lfX4VlGUccp36/qPT5XHErIOlaVd6xMRAAkKn5yZ/op+Z9BWg1WZezOlLHpUY7yZu7kuZBluWc4+4ch61prXT5ZYkit4kt7RBhcDCgenn7aXqGlaPcWD2k7987fq5Jz6Y5V0Y9NLK92bhen7/scmo1rl7MTjrPJLKzOzySOclmOWY/jWh0vReDE14oLc1j6D2/lU+DRINNuZMcTuDhTJzUeXt9aXf6hDYQ5c8Tn6CdT/dV5crb8PGdGm0sIR8bM/xJU99DYW/fTNgclUc2PkKyOpancapOGlPCi/QjB2X+/wBaj3d3LdzGWVstyA6AeQpNpbT3s6QQRM8rHZR+PkK0xYI4val2c2p1cs72x6/UJIy0ioqszMcAKMkn0rd6H2Wt7CL9Ja20ahBxCJz4U9W8z6ffR2Fhp/ZW0F5eOJbttlwMkn9VB+NUOq6xdaxOHuDwxKcxwKfCvqfM+vwrlyZcmoezFxHzfr8CsenUOZ8v0NFc6/Pr8z2mnFreyXaSU7M48h5D0+NW+lWVpp8JZERMDxSNz95rHaNdQ6fp9xJIdlk2A5nI2FRLzVbjUWJll+bB8Ma/RH51n9zc/wDFj9mK+v7mzywxRUpcyf0N1e9sNOtEZYeK5cf7PZfifwrL33a/UJ2IhWO3X+qOI/E1SYLkKu5JwAKmR6HqVxulnJg/WYcI+2ujHodNgVy+pyPUZsj9n6FfdX93dEme4lk/abb4VBYkVpV7KXZGZpoox5Llj+VSLbstbuRhnuSOeGAH2Vq9VhguH8gWlzTdv6mQRWlk4EUsx6KMmri00d40NxcQvJw7iGNeIk+ta+30GO3GCixr+rGOftNSjGsa8KLhR0FcuTXp8QO3DoIx5k7f0MDPa6nd3PeSWcw6AcOyjyqfa6fdZAaIr7SK0smfKopmijfxSIPfVw1c6qKLf2fj96cmKs9KlYjjdV9m9aKy0qxgXvZV7zhGS0h2Hu5VSR6nEhxGC5+Api9v57pOGR8R/qLsKmWLV6jhvbH+/mcuR6XD7itg1/tbPHqNtDppQRRsSXdchzg9PIVHHbLWAo8dsf8AyT+dVN3YTmEagylYFkEak/XJBzj2YqKQSM4qnpNOvZSTorA5Ti5SNCO2urgbraH/AMth/wCqqKedri4knfhDyuXbhG2SelNAEAbUoAnFXDDjxu4KjdJA4jQopOAPggZFCtaGS15UmU4WjzgA+tIlPgrMovuzet2mkwyi+m7qKQAqeEnxD2elXJ7aaCf/AJ3/APU35Vz+7BbTTv8ARwftqn61i/s/FmbnJuzmz6meKVI6uO1miOcDUEz6ow/ClDtBpEo8OpW/vfH31yffi9K1HZbs/Hfg314M2qHwKdg5HMn0FRl0GHFHc5MeHV5cktqSNyjpcxiSF0eM8mU5B99GYo1UtIwCjmScCsvq3bKG1Bt9MjSRl8PeEeAewdfurI3epXuoShrq4kl68JPhHu5Vlh0GSfL4X1OjLr8ePiPL+h0SfXdEtSQ93EzDomXP2ULDXrbVbgxWNtLIEIDSMFRVz7Tmuc2tnc31wLezheaY/VUcvUnpXTuyvY6bSbeWS+miMs+CyEbLj3iu2P2fiXbbOOf2llfSSLqHSyQWY2srPvwlz4fYRRjTJ4jxQJLGf91MCPgcU4dOsU+lNbj/AB+1SO602P8A+dUfsE/nXdGKjFRXSPNnJzk5Ptjc6XzJw3Fu0yjlxx4YewrUjS/m5LcFWTDMuG577/jSRNaIPBd3Z/ZDfjQNyjHijadyhDgyjy8q49dxiU//AFaZpg9+vXgkGOe51u3kFg9vDb94Glcr85xDAAAOeYzvWf8A4QLYtBbzAbKcGtHqGryWveCGBXYW/wApjyf5RQ3jHtAOffVZeKNZ0q/tTMJngfjRwQSY2HEp28gcf8tRqa2bl5O/7+R26ZyhkjNqkuP78zmLJy2oliZ3CqpZicADrUqSJkZkYYKnB9tW2h6U80gu2ysaHwj9Y1z5MqhHcz6KbUI7mRJuzl2lsssfDK4HzkafSX86qWjKnDAg+R2rfPJHBKqNIEkO4ycU68azjMscUvq6Bj8a4Y62S95HHHUte8jO6Hq8icNpKWdTshG5HpV/3qCVpQgErAB2HNsedHwrCvhWOEf1FC1D+W2ZuBCJlLn4VzzccknKMTKVTdxRVdp5+9a3jznALGs9wVur7TI9Rt+6fCyoPm5PL0PpWPntZbad4ZkKuhwRXfpMkXDavI69M4yjtXaL7sjal1uGx/KSxxD4lj+FbAG+017yGHTpLpZpnlhkR1C+Lo+TkYPXfaofZrThYwwrKQvcjvJSxwO8fkPcMCnLS+1e3uZ4ria1uBFciJklPdOAxyhU8myOnPYiuzS8pz9X9FweTqpeJlltppev9/tiNQtzZ6Tp1lKVdoo8NtkEgD7KjQtHx95LOnGTnJQuR7uVWN/MkmuKGJ7uAbkLxY93tqZGwlXME8Dj9j8jV6THFuWauW3Xw6OHNOVKPz/PkrDPYufnnurj0YHHwFPR6jbRDhgs5QP6seKnH5Wv0Ut2/wCYikGe8TnZ8X7EoNd5zGa1qD5VHLc2tlKk4QnxDwscbZrldxM88jTSkmQ88/d6V3Zr91HzljcD2AGsF2n7O2l7dm8tQ9vxn55GTGfUetRUY3KjWM5zSx38DG2Gnz6jOIol2H0nPJR61rFmsezNqYLdO9vHGSDzb1Y9B6VDmv4tOg+Saeqh12Z+YU/i1VJUly7MzMxyzMcknzrkmpZn7XEfT1PSx4o4VS5l6+nwHLm5nvLgz3MhklO2eQA8gOgpqjIANHjJ8q1SSVIYxclhBgHbiBI/x7a0HZ7s6Ly3F5fyGK3O6qDgsPMnoKo3QMjKeRBq0v8AtHLFdC3iVTaQoq8HLJwMnNRk8Vx2YuG/MyccSnvy9GvN5YaVbkaVpqTSDyIXP/MdzWU1PtdrRlaMwpZenBlvi1SrDXLKfAaTun/Vk2Hx5VooY4riMCREljPRgGBrz1GOCV5I7n+P9o65Yo5I3hnRzK4v727ybi5lk9GY4+FRwxXdSQfMbV1WTsfot4CTamE+cLlfs5VVXP8AB5ag/M386jydA35V1Y/tLTe71+X7Hnz0ma/UwqX15H9C7nX2St+dKbU79hve3B/8w1p5OwciMcagh9sR/OmT2KK54r5fdF/fW61OmfN/QS02o8l9TNi4nlfxzSN+05NWdqOWKsk7KwRHL3MrexQKm2+nW0LABC37RzVfe8S6LX2fnl3wNWkUkrBUQk+laLT9BVyJLs5A/o1Ox9ppqGaG2GGKqOiio+oavNLC0MOY4yMHHNq5p5dTqPZxLavUJ4MOn997n6Fd2v1mO5u7bTbXh+TwksxXkWAwAPQb1nyTjblT9zYSBBfyHgQuI4VPOQ/WI9AOvnimfq8q2hihijsh5fqbYJSlFuQWSetL4mjUcKlnOwpHDyxS1bgILDPpVG5AkjnduIycOeQAoVZmO3kwwdl23GM0KqzOkPAAoKQ/0BSuSCkt9EGsjUfsIopZreOZA8TOqup5EZ5VtH7I6ET/ADbF7mb86xFvII1jf9XxfbWjP8IOmlt7W7+C/nXFqoZ5NeDf5MmTxL/ZRLk7I6ESR8ix+zI351lO0mqpCg0TTyY7W3HBJg7sfLPl95rQr260pzvHdJ7UB+41RJ2VuNS1FrpG4dOuCZ0nxuVY5xj9b209NvhLdqW6XV+pjlcZR24Kt90ZaON5XVI0Z3PJVGSavrPshqtzhnjS3UjnK2/wG9brT9KstLiCWsIU9XO7N7TUuORJ7k28ckZlUZccQ8A8z5VpLXznLbhiVHQQhHdmkVfZrs9+jlmge74g794WSM5GwGPWtKmjwn+juZPV2CD86cTULDToO7jcyt1KjmfU0lb7Ub7/AEaERR/rt+Zr08amopTfJ5ORwc24LgOTTrW1haadbaCJBxM8jFgB55OBVZFrmls6LFDeYlbhika27mOQnlhiOvTNQe1cQj0tZpLiS5EdzEbkgZRY+LfJ9uKT2oubiPS0dCX0+bhWYqpZo9wQVA55xj0JFcmp1csWWGNL3vU0x4lKDk/It7u6FtDJLM8FukY4nK+MqPVjsKptNlv9Xvor8GW202MkqH3kuem+for6daXbadd648V5rEIt7SMh7bTl+iD+vJ+s33Vaajf2+m2rT3DhFXYDqT0AFefrvtLc3gwct8N/9I2w6evamTo7K11JFtLvjLQEshRyuVIwRkb49KeW50XSNOWaD5PFbSHCCFcmQ8sADdjVHPrMVprlvZ8XBcGMFM8iR9U+p3+FWWm6dbtrT6nbRQmOVDxq30oZM78Po3WttBmcsahJc/qjXLCuZN13RQdqNAaOX5ZbITG++Mb+z21L0jU9Lg0OESSqjxrhkPPNXMt9eXyXDWlhDPZxO0ZDylZJSpw3AMY2OQM88VntQ7OR31sl/YN83KvGDw/vDzrn1mjUltt7e+PL+Dsw51kgsWd1Xn/0zOare/pG+eYDCclHkKirNKgwsrj2NUi4066thmSFuH9ZRkfEVE6VrBQ2pR6PdhGG1KPKDeWST6cjt7TSMY3FKPqakW1hd3hxb28j+oGw9/KqbUVyX7MVzwXWkdoYoYe5v1duH6LqMn2GpVlZHVNVGpNCQrEfJomH0iPrH+qPto9I7KniWS4CzuPqD+TX9o9fYK1UFvDIt7aJNKtwoCSzJ4WXiXI4fIYrnw6VZJuWPhPt/t+54Wq1GLHJ+F35+i/v/wCEaWawtZU0jUIfm7gZWWYAxzP1HoeXOgNJstGllv43mK92EEMj8agg5XGdxg5x5Zpmz0ueW8u4tbiF6rRBI7pgAhj/AFeH6rZ3J61B1LVrefUI9LgfAiiLIvPIXH4cvYa7NTlWLHtiufL8EcEIuUqi+PP0ZW3dtdSXcepafcmDUo84LEmOVSclHHkfPpVxpOo2OvrIktsbXUoNri3Jw6HzBH0lPQ1R6bqqXrzW8imK6gbhkjP2EeYI3pjtHMunw2WrIpWe2uYx3ynDCMnDKT1UjpXNo9TkxTWGfX6fwVqMMZx3xNoba8h/kLrjX9SYZ+2km/lgP+VWjqP14/EtN297JcR/KbRxcwncx58Sg+R6iptvew3HhVuFxsUbZh7q9w80RFeW1ztHOM+QODUXWNKfU9OmtflcycY2II2PtxT13aWr5aaDw9ZEG49uKhvC9sgktdRXgO4WRsg0VYJtM5lc6bLptw1rcRcLodvJh5imZACowNxWu7RazpdxbmHUZIluF+g0Jy+f2RmsfHKJN8EA5A4lwceZHSsJxaZ6WDLvjyNE7+tETinJoX48ls+ZpGwakahY35nnTM1jKY2niBkTPjA5qfUeXrUhT5cqdgkeOTjjcqwHMfdT3NdEyxxycMps7U/bX13ZycVtcSxb/UbH2VcubW4ObqzVieckDcDfDlSRpGmTnEOqGBj9W5jx9o2pvLGqmv8As5nppxdxf/Q9adt9atRhnhnH+8j3+IxViv8ACFcMPndOiJ80kI+8VXL2L1KdeK0nsrkecc1NSdj9ej2Njkekin8a5Xj0M3zV/IFPUx6v9S1ft0jf/T2H/mj8qiy9s+LPBY4/al/uqu/itrIO9iw/51/OgOy2rH6UCL7ZBVLDo1018/5NFm1b6T+X8Dzdp7qZsLDCg95p6O8uJjlpD/y7VGXs/JbeK6u7aIftZNSUewt+TyXJH6i4HxNbR8CPuqxSWqnxKVfnX0J9sru4UKWJ8t6l3LWWmANft3s2MpaRnxN+0fqiqeTWbooY7cJaxnn3e7H/AJunuqu4RxE7ksckk5JPqetE5znx0vr/AAENKly+SVeXc1/cGe4I4scKIgwka/qqPL76jEbUoeRoEDhpJJKkdaSXQnGwpXShgUeOWFpjQk8QxwoSKFOZFCigHucKmmmJKipC4aEUzIAMYqSgkA7tfZVO9rcxsS1vMo8+7I/CrlPoKMdK2cfazT+BUZbteEAbxZH2Gsp554vcjusxzYVkq3Ry7kxzt7a2HZbtj+jIV0/UFMlmNkkUZMY8iOo+0Vo21rQ7kYkkj9k0BH3iol5oGmdqtJS+0gpBcovBjGFYj6rAcj5GsM2px5Y7dRBpevozn8CWJ3jlbL270+313Tg2n6k8KPuJbchgfQ9R9lY5uzHaLRC/6Ou454mbiZRgFj5kN199Z1ZtU7P3zxrJNZ3CHxKDjPtHIir617f3qgLeW0U4/WTwN+VGPT6nT84ZKUf7/eweXHmf+W0xyz1ztFa3YSbRRcSL07sr9+RXRLS7jvrPvrtzFwgccBPCF9uOdYhO2WlTr85JJbk9JE2+IqJqfaeFYSNLYXlxwl+FMkKo5k+yuiOqzbkpwoHpcLg3GfJou0/ayytLU6ckIlNyhjSHh+mDty5AZ2zVd2G1SS5tbnRNRBW4tjw8LfS4f7vyrM2+jvcWl4blu/1B4Ev7affJA3K/ZjHqK0rWNlZ6tbdpbq+W0X5ODLCR4nbH5Y+Fcf2jmx5oeH8vW/L5hhxSx8sv9S1q30exeS+fxoeFVHOQ9MDrmq7TNJuNSli1zW1w4bjtbP6sIG/E3m3L2U32g4L2Xs7dFQC96ijbfhcGr3tHeLpuj3EqYHdx8CD16fbw1zaPFDHpXmS9t8fB9cBNylkUPI5brl02o9obiVGOFfgUg/q7Z+OTW20LWrghSzYuVADHpKPX1rF6daHIZhlmqxv5xbRfJYzhjvIfwrsnjTSjHiume5HSReL2/M6DZxyTPN+jtR+Ridi8lu8QfgY82QkjGffvV7Z2sdjZQ2sIPBEoUZOT7T61x+z7US2hVLkNMg5ODh1/Otto/a+G6UKk6zbfQc8LitIal4/9y/NdfwePqdLPqLv+/wB7NPNYW8x4mjAY9V2NQZtBs3yXCHrl41NSotVtZB4mKH+sKia7Zw6xpj28RhaY47uRmx3Zzu22/Lp1q2tJl9pU38mc2N5YSSbaQzp+lWF1axXVsIu7lHErCBQas006AY4+KTHRjt8OVVXZzQ49DE6yPFK5b5ucHcpjljpg+XOrt7qCPnIvu3pKGkxrdKk/xf7jzTySm1GTaGL+zuJ4l+R3slpIgPDwqGQ+1TVdo1lcaZPeS3aJGkipmTvi/eOM5bfcZyNqLU+1Wn6eDxzIH6KTkn/lG9Y3Ue2M99KO5BVAeb8z7ulTPV7v9Kv8fL+/A6NNpc2RbHwmaLtD2k4Imgtuu3t9vp6Vgorh7bVYb5yWKyBnJ6g7H7CavJO7v7bv4+fJl8jVLPCVJBFYxjy3Plvs9/Do8cMeyJbdoLGWALq1iM3VkcOB/Swnp+IqzgkttX0wFlWW3uI/Ep6g/jQ0i4SbToDKdihgkPPdeR+HDVHoF5Baa1e6THKrRcXeQgH6OfpL7j99Z5se/TrIvejx8jxEnjzSxy6FN2Um0oi/7P3tyl5C3GkMjAo46rgefrV3YdpdO1yxM85FvdQngnjJ4WibzBPNfbVjEN6y/bDsp8rzq+nRK11H4pocbSgdcef30tF9pNT8PM++mYZ9OnzEtV7cWFnIYpL+O4QbAgEke8A1jdT1a41e6mkjnkisy2ESPwcfmx64J5DyqutJ1uoAYsKRs0ZH0TUkxkDkRXsubYY9NBe12MrGka4jjVB1wOdLU8JycmgX4F5UeB3JPmKg6QSsQuBnBptRineNQAOfpSCmfF1oQMJc4FOrsnLmaYHkKfzgBd9qBxQfF0ozuaRmjBOd6RQAiqcgAHzG1PpdXUYwl3cL6CZvzpniPlRb0NJ9k0iQb++Oxvrr/vGmZJZZPpzzP+1Ix/GkjnQzSUUukFIQECnIVfbilFifZQJxtmi6cjTCkg+Zoid8UBnJoDfegYOmxo8nH4UCR76LOKYkLyMA4ouLbNETnHlRnbAoKAc+ZoUTSYNCjgLJMLfMgUUu+DSFI7oYpWSUG9SUHHsq4p0Y4s4ppMd2PPHOjVyWwaQyw0yJLnVrWCVlCSShTnr6e/FNfKrvsT2nuI48vbM2TGTgSRk5B9CNxn0quv2ntktLqPwjvSY2/rLg/jW41jTY+2PZy3vrUKt2qcSep+sh942rmzTUJLxOYS4f4M48zc5NR7iWM9ro/a/SUlOJFx4JF2kiPl6H05VgNX7Gajprl4M3dv8ArRjxAeq/lVdpuq32gXzSQM0Tg8MkTjZsdGH+MV0DTO1mn6uqo7i2uT/Rudif6p6/fWPh6jRP/H7UP0Ij4WfiXEjmNmlkus241JSbYE8SnI36Z9K3UWgW0WrW+q6aiRqAVmgT6LKRzX8RVzqGn2d6GF1aQy+roM/HnVJHBe6E/wDkKm5sc5+Ts2Hj/YJ5j0NTm1Dz8wdOuvJnTj0zxrnkf1C90/sza20k+XuoUeO2VDzU45+mwrGWcer9tdfV5CzDIDuowsSdRWrn7SaBcSD9JaRIZlGPnbUkj30+vaxjAbbQdI7lT/Syp3aL645ms8Ty44txxve/N9L4Gc4ucqT/ACRD/hB1EWZ0+xtZSktr8+WXmuBhandoLm6n0XTLa8INzJGsk+BjfGfvI+FQLHQoL/U4vloN1PLIHmlfqBudugwOVWGqMLzWJ5pDiKEYJ6DG5+2qilBQwLnby/idWk0r8fdMrF4bC178gd420YPn5+6qOeQsWZmySdyetS9QumuZy+MKNkXyFTtL7NPdKt1qDGC25qv1pPZXTujjVyPQ1GVIpdO0i81m47u3TwD6Uh5KK3elaTZ6QipbJ390djKRnf8Aqj8al20JZUs7OFYouiL95PWrlLNLFFhhPFdzDHGfqDqfQVpDTTzc5eI+nm/ieDn1nlArHjljLFpDkZzw8s9R69B7TVhLamCOH5xuNgS2wPJcmiESNJAijwE8W/6i9fed6kXZ47rh/Uh+1mArrelwNU4L5HAss/UjKHVpOOQlYpFVsKB4T1pqeOaOR8OT3Zw6kcxzB+H3GpaoJbu8hP1yy/YCKIy/M216RtgRzfHn7jUrR6dKti+QeLP1MZrHZGO5zdWGIJmOWjJyjH0PT7qyjwz2cxhuI2jkH1WFdi4Es5+BwDay7KTyUnofTyqDq/Z+G9hKmISrzC58S/smsJ4J4vc9qPp5/wAnpabX7XUznmnX7WsvFzU7MvmKuLq3SeITRHKMNqrb7QrixLPCTNCOeB4l9opWl6gIG7qQ5hfn6etYWpco+hw5lkVxZM09Xktb+wV2R5Yi8bKdwwGNvcfsrIeO37m6tRwzQkMB94Nbcp8kvYbpd1VgSR1Xr9lUGp2gs9Wu4APDx8aeqtuPxp4HU3F+f/4/+jh12NeIpLzNnompRapYx3MR+kNx1B6iryLpXLez+o/oPWhDI3+SXRxv9V/766lAQQDnbmK8H7RweDOl0+jhbswnbTsnJaSPr2kR8t7mBR8WA+8e+s3b3aXkAdDy5r5Gt3217VHSbUadZENf3AwMb92p61z+ysVskYli8r/SavZ+y55p6dPL+X4oyhak0uiQWz4cUFU4x0pwKMZ4SB5mi4l6HNeibCQgU7UbJxc6XTTMeM4yaEAlFPHuNhSiwJx1pyPdGJ67U3jBxz3oGugUOIZPrQIAG+1Jxk7UwDzjlRk+dEBkUPWgAt80QB55pXM89qGQ1Ag8bb0WKJgeefjQ6edAB5wcdaJiMigAM5oth0oAM4xREHhowwxy3ocWRvQIJTjaleRxRE+HYDNHxZIGaY0wEDPKhQO1CiwHYI37s+Gjl4lxnYUa3Bhw3CGUc1zg1Nd47iFZI+Xkazs6HjK1fojypYODnFPBVIGQM0vuEz1+NG4Xhsd1OEzdj7a4G/ye8dG9jgfiBUnsJrwsLttNuXxb3DZjY8kk/I/firDQ7WLUNN1HR3bHyhA6E9GHX7qwU0EttPJDKhSWNirA9CDvWMIQzwngl6/rzfzPO1G7FlU0dT7TdkYNbU3Fuyw3w+sR4ZPRvzrmN/p93plwbe7gaFx0bk3qDyNbrsr2zR40sNVlCygBY7hjs3kGPQ+vWtPf2lvfRGK5hSVD9VxmuLDqc2jl4OVWvL+CnhhnW6DpnJ7TXtSslCR3LNGPqSeIfbVivbCfGJbWFj5qxH51bX/YqyZme0mkgJ+q3jX86op+yl/GTwmGUdMNw/fXoxyaXLz5/InZqsXCv9R89qwx/wBCHuk/ups9pQScWhz/AGn91V7aDqKNvbN/ysD+NEujX++bZx7SB+Na+Fp/KvmHj6v8fl/BtOyV+16uoXzQBEgURIeLJLNufsA+NQb55bmcWFqrSOWy/D9ZvyFXWiaNdWXZS2tF4Yp5yZ55GO0fF95CgU3JPbabbPa6VtK2z3TAFj7P8fGvHWWLzTeNW7pfBeZ6OmyzUG3zJldJDpnZhFn1ArdagRlLZTkKfM/mf7qzmoX2p9o7jikDNGD4Y02RfzNWy6bbLK0sitNMxy0kzcRJqRLLHbpl3SNB57V24lGD3P2pev7IxngyZXeWVIa7LW0+i6rFcyTkqw4GiBJHxNdFtmFyhkDhprg4bB/k0HT/AB51yy51+BAVhjaU+Z2WrLsf2lul1Se3nYETRExADkRzA+w+413YnkfvI8/VQwqvDf8AfidDhIlu5pQPCXWBPYNz91ED3t3cN0M8cY929OWSCKOFeIERxGRyDnxH/Bpmw8Udsx5yTPIfga2OMWp4dRnOeUyfauKOFV728s5PoM3EPY399If/AE3UMcwiOPdvSr0cGowSA4EyGMn15j8KACtnWS2ezut+7Pdtny6H/HpWd7Xane6ZpQs0laOeSQRxzqfFwnn9gNW+qTfJof0iNkeJlmHlgb/d9lcskuLnUJRd3k8ssjZZUdyRGD0A9lTJ0jbBic5fgg4HmtJjcW1xKk53aRm4uP8AazzqwS7s9RfhuVWyvDycfyUh/A1XAnlilCIMDxAEeRrjyYoz56fqevjk4P2eDR2jyW5+RXgwD/Jv0+NNdorc8FldY34Tbv7V3X7M1V21/NZr3RUXFr1hkO6/snp7Kuprm21Xs7dJbSl5Igsqo301K9CPZkZrjluxyTkvPs6s2dZcfPaMvc2q3MTI3lsfI1e6X23XT+zky3h4r62PdovWQnkapweI9fOo82mwSXiXLc16Y5murNp4Z0o5FwcM0/IRAk080moXrmS8nPE2fqjyFTFIK5IpIwGznIpzwkbmtqpUhxVKkIaQsMIaJEIOW5dKPhUH8KUW5Y2NAxDycIIwBTPGDkb048ZLfeaQY8HAG52pol2LAIRQDg896IKeLc7Ab0phlvCRnpmhg4xmgsTgnmKAUg5I2pw4AB+yi3zufdQAnBHpQIJ9nWjJGMYFFxEDz9lAAGBsB8aBXI250Nwdxj20N8+dAguDh5nNEfTajJJGN80XSgQRG4IouXOj3oz60wEk5G3woZwvr6UdFuR0AoEDhJ368+dGQAoNJPLAGd+tExJFAWK4j5E0KSPFuCaFFILZKgWGbwSXESH9sGld1PZMSAJIW+kV399ChWPR2J2KF1AwHjGcU530WQBIN/M0KFA7LCxvDY3cVzGQWRs4zzHUVO7W6HDqlouu6cQWKZmQc3UdfaOR9npQoVx55PFkhkj3dfkzm1MVKHJgQ0JBBkT486u9L7W3elosImWe2HKOQ/RHoelChXr5McMkamrPGhOUHcWaSDtjpFyPnZGt36hxkfEVKF/Y3C8cN1C6+auDQoV5ufSwxcxPV0upnN1IaeSJj4XB9c1Gd4AwEsgVOIcR9OtChWSV8HfudWK1btTazsyi5jSAbCNDkkdM4qhl7RWwB7mN5D6+EUKFd+DSYoRpI8nJrMkPZjSK+bXbqXIVkiH9Tn8arpZ+9JeRyzebEkmhQrrjCMekcU8s5v2nYIY5J3CxIzseijere30KV+F55BCAcjgPiB9COVChXPnyyhwjt0enhkW6Rt9C1MW9vc2bztI5iypdssRyya1Fpwq9nHj6MBb4kUKFaYm3BNnLq4qOZqPCEoVfWrqM8niApN7mXRopQfHHwt8NjQoVqcxy3VtTm1i7nMtzIbMSMI4VbCtg7sfPJzUTvF6UKFc8m2z2MUVGCofQRjypfFDjHeLn0NChWZsJPDjYgimQeCQSK5R1+i6HBFChT7XJLFK6KoXJPCMZNOABtxkg0KFAnwhGY0JydqIOpYkHw0KFMaEyOgIIYUvihBJ4s9aFCgXmGZYuWelNJJHI5YONh1oUKSGK4kzzBNDK42YZoUKYA8LsBnHrQdUDbEkihQoQwgF5mjJVRnO+aFCgQkcLH++j4l5ChQpgDMfV96GFx9PahQpCBlT12pJC8+IYoUKYCS8YG7U2ZkI2oUKCWH3sfDu1JLocAOuSdt6FCmDZMAK+CMMQuxKDIzQoUKLE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396" name="AutoShape 4" descr="data:image/jpeg;base64,/9j/4AAQSkZJRgABAQEBLAEsAAD/2wBDAAgGBgcGBQgHBwcJCQgKDBQNDAsLDBkSEw8UHRofHh0aHBwgJC4nICIsIxwcKDcpLDAxNDQ0Hyc5PTgyPC4zNDL/2wBDAQkJCQwLDBgNDRgyIRwhMjIyMjIyMjIyMjIyMjIyMjIyMjIyMjIyMjIyMjIyMjIyMjIyMjIyMjIyMjIyMjIyMjL/wAARCAJYAaQDASIAAhEBAxEB/8QAGwAAAAcBAAAAAAAAAAAAAAAAAAECAwQFBgf/xABUEAACAQMCAwUDCAQJCgQGAgMBAgMABBEFIRIxQQYTIlFhcYGRFCMyQqGxwdEVUnKyBxYzNUNic+HwJCU0NlNjdIKSk1WDwvEmREVUoqOU0mSE4v/EABoBAAMBAQEBAAAAAAAAAAAAAAABAgMEBQb/xAA2EQACAgEEAAMFCAICAgMBAAAAAQIRAwQSITETQVEiMnGRoQUUYYGx0eHwIzNCwRVSJDTxU//aAAwDAQACEQMRAD8AoWtLCSGPjSIcIxwcAOKm6Tp+mvqkapAhIyRhNuVV0SZhBz76udACpqS4+sjb+mK5cvEGepjVyReXmhaJcFXuNOhkkAxkgflUROyfZ5iS+kw/HH4Vbqe8kAA26065VhwgmvM3yXCbOx44vtGe/ip2eaQgaPCo9GNR7rsd2eZSItOVW9HNapF7pDnNNoiySE01mmn2xeFB/wDFV8DCXnYzT7W3Mq2JccyO8NUX6N0tn/0Ij/nNdWuPEO7xlTVVeaFbyRlkXgc114dX5TOfJpE1cTnz6bpK5C2BP/OaR+i9NOD8jf8A7hrRz6Dcw8ThS6jyqskGG4R58q7YzUumcU8Th7yK9dJ01pNrSQeyU0l9H05SQtpJ75TVmcxKDjekIO8biJ5etWZ0itOi2AXx2r+wSmgmkaex2t3/AO6fyq1YFzw9PWgVWMY60BtRVPpOng7W0uf7b+6gNI03hy0E/ul/uqwEZLcXSl548LigKRXpomnud4pgvrJ/dTp0vSkIU2Tt69+wqa6d2oA50BEccTCk+SlS8h6z0Ls7PgPaTBj0+UNVunYvs8Vz8ikYf8Q1UY4uIMpxip0OtzweGTcDrXNlxzfMZP5nZiy4nxOK+RMbsb2ex/oky4//AMhqrb3s3oEPhS1mz0/ygmp8+vqYcLzNR9PgkvrnvX5VEFkj7U2zeXgWowim/gNWfZHSZxxSW04X+3P5Va2/YPQ5DvazY/4hqvba2DAInSruOJIYcMMHzFYSzzb4ZnLHj6UV8jMx/wAH3ZwL4rCY/wD+y1B/4P8As0NzYzjPPFy1aOG5UuV4sehqQvC5xsajxZ+r+ZDxRXkZVf4P+zIH+g3BHrctRjsF2X/8Ol//AJD1reEcOBzployN+YpvJP1Yljh6GYfsB2ZYeGwdT/btUGbsLo0coCWJdScHMrVt13XA+NJILc8ULNP1ZShH0XyMjH2E0AgE6bkdfnnH40s9hezZ2/RrZ/4h/wA61Y2GM033Y4iSaXiz9WHhw9DL/wAROzf/AIa3/wDIf86T/Efs1n+bM+2d/wA607ctjSOHio8Wfqx+FD0KBexHZcrk6RGT/bP+dBOxPZwNn9DRH/zH/OtAE4TypfEByxmjxJ+rDw4+hnv4n9mwf5lt/wDqf86UOx/Zor/Mlt/1P+dXRDZ3oKzZo8Sfqw8OPoUidjuzjHH6EtdvMt+dA9jezfH/ADPbfFvzrQFACDQ8PFR4k/Vi2R9CgXsd2eAP+ZrX4t+dH/E7s4T/ADJbfF/zq/2Xfp501LcxQkcTDFPxJ+rFsT8ij/ih2d4ttFt/i350JOyPZpELNo1sPe351Pu9Q4YuKFcjzFV0k883DxMShIziqUpvzKWFPyIcnZ/s1HkLo1sx9rfnSrLsz2euDxPpFsg5Yy351YNGEuVIHhIwaQ6PZ3Bd0PcP1HSmpS6tleFCqoq7zszodvc7aRB3X62W/OnW7NaEYwyaTbA884bf7avkeC6gZCAwI2qPPZXNvaJ3al2B2xQpyfFkqEF2itt+z2gPEQ2kWoZRuMH86RF2a0cniGlQsucddvtq+h0/hYSyNg48Sii+VrbyEJH4D7t6anL1BwjfCIU3Y/RivzumQHO/EAQfsqqvOzGkLEyx2iLjfYnatQt8ZQQwYbbZFV0CrfySJISoUnltmmpTvtkeHHzRz+50ArMRCcoP1ueaFame0xMwTdQcAmhXStROjP7tB8lLAhKcBG3U1aaO2NQBAwAjAfCoUHhtsEZ4uvpU/R4ydRQqduFvuqMr9hnVjVNGthAW2BP0iKVbJxOSdx502x7zhVRvinxmBBjB9teYdPl+LE3T/OBVBzyo1AjjI605AFlYyMPZTTZM2PqmpHX/ABERZYlnG3nSZiWbhXxeypM6qkfPBpmCNc8ZbemNO/aCZkjh4WXc+dUF32fjupGmQYY+VXrHvXKlevOnWiVEyCc+VXDJLHyiZY1JVJHPrjSL1JGBj4lHlzqE6iLIIweXKuoRwqqFnHPzFZ3UtBS9naWDwHrgbGu3FrLdTOPLpO3AyUQVFJbl60jCyNkCpt9plxDIUKtgHnio3cmFN+flXapJ8o4pRcXTQhjgcKkZpUaBG4nGKSkfF4mzSvptjGwpiQajvW4uQFLZ8kKKKUgKFU4NR2fuxgHJNA7oXNLwjAqHIzEAHzp4LI2+ce2kOAORBNCE06tgt4jNMqbnJrcWVoLW3UBRnFU/Z+wDYmdBtyrWWsIml5HAri1OS3SO3Tw2Qt9smabAI0423J5VLkUyAgcqaZxHHseXpURNSTcM3L1ri7NVFvlDUlhOjF0JPXFKspJXcg5VhTp1GM7KwGfWjRSjBwCS9V5F20uR9bhopuFjnyp171BtIAB5mq+W0L3ayGThI8jSL8G6lS2jJJ5kjyoSIpMtwAwDKdjQZSB0NLjjEUSr5DFE7qNqGjNP0GCGAyaNTk4ahx/Ci4STkVJQkg5NNFjG29SCxHTJpslXwT06UAGrZIyNqTwB5NgcUsOp5USMwkzw5BoAdREXY9KQ3ADjnQml7tCW22qJ8sUAMN2NNBTJDSKp8h603I4YZA286q9Wnl+VW6cXCknOgjvC/dd5kc8Gq2urKUA7vUpoGMJQAMNmqMJlmuUBG+OtTJYkv4WQkB1+iTUC0wLkQzjDjYHzq4pUUkkiWAqBxgFDz9KZg/yO44JR80/0D5elGwMUshGWUHBFS5NOnmgCuPAfok7FaFwK10xcsyiMDA57etIgebUFdBF4E2PEKsls7aO2VMccgXAZueaii5W1JLPudiFFJ0mZpt+6MQ6TDEVkMjhyc8IO3sq3MoaLIA91VX6RjRlLqwjJwWI5VNaXh4XQAxNycHajdIUotvkL5xhsQAeuOVRrhoxHxMVBXmTUBdRmi1Vre5OBnw9AaXOpeaVXU8GOIADl6U9tdjS5JS3MUls86uqhRkL51Xuojf5QniV/pAdaagMcJMDghJPoE9DT4j+TssbH5tzgH9U1olXRVUMSW8jPxRgMjbg0KdMUxJ7tmUZ3A6GhTtE8mXDZQcPLpT9re/o64WZk4lwRgHzqJEfmxRXjAwFvKt3FP2WNtpORsdN1WzutlcFiMcL7Gp5LcSpjHkK51x93DGVOGGNwd60mkdoUXC3hPENg9cubStK4clYtSpP2+zUBsKUIwPSlQxlOKQjiXp6VAhvIryX5mdGPPY1NknMceDg9MVxNNdnVXFLzESsJnAxgZpUqgbA7dKRHgeJtuLzokDtKQd1FA6+g7BGFUu3Om1+cn25Dypc8q8HCPpUhT3SYwMmgFfY5NLv3YO1DKxRUUKCR+NhTc2Wk4V5UgpdCVgW4yzKMVndY0Lvp+K2GPMedadpBEoQbk01sikkeI1rjyyg7RM8amqkjAXNpNARE0TA+eNqiSOIFAHM10GXuwrNKoPtrFazaKbnjgGxO9ejg1HicNHDm0jgt0eSsDlzwjJNTYLJsd4+2OhFSLSxVACwBPWpFwwjiPQCtZZLdIvFpNsd+QrLyVUHCNvWotlELm6AwefWk3EhdiedXGgWvGwdh9lOT2Qs54rxcteRo7fu7a1SJR4jt760dhEsMC5yCazaW5u71VVsKmM48608QZVCMw8PWvNmzrmLaFGO528qS2m2pJLRgk9cUZuIVB4j4hyxSReEniUHAHXlWaJqQltLtmA+bAx1AqXFbRxDc7Y61Wy6xJG/+jEr1INPR3qXwKg/R5rV2hOMvMVc2tvcOG7wjHVTiha2kMTs6Hiz1zmo888JidAyq4OAvnT2m2j20blnzxHIB6UIHwuyazKNzsKZkAY0vxNnix7KG2cAUnyShtUJOPKjZgh4SM+ooBsMV5sKakaYqQpCtnqKQwOxA4RnfkaQnhADD30aJMDwuAfUVX3Gp/wCU/JO6aIjkX+t7KKspK+idgKxJIAHUmot9qRszGUAdW69BUWfjmmjWM8UZ+kD0qO0By0DbRMcA+VUkvMuMU+ywjvI7t8zMSCNgBtTztaRFQiZyd9uVUlmz2V2beXGDsDVxBNniV4QB0IbOaGq6FONDHaCIPZpIpHFEQwxVfMxmSGQDDsMZq4uElnhMYgxEVIyNzTFnpkZsQlwWjl3wOq1afAlJJFdbSu90tnIp70/RIG9W8+kyzGKWThEiMNx1HWnwmHSUwpxrsJBzqQCXI4mJHTek5LsmUn5BPDCHBCgEDnSy7DJO4qJPe29tGwd+N15Ku5NQvlc+oWzCF1jyPD558iaXJKg2rLKedIlAJHEfogdaprxO8LGMBZl58JzUQLICtyhLMhIZT9oqbxxyqstsmWXJX+uOqn1p7aNEto07vNZg48KHxIeat61LgaG3kXEh+TyDxL+qT1qHLIB/lcRJRhiRP1l8/aKVNCFEMtuQ8fPB6jqPhmq8hvkf1jTRPbYjBMse6Oeo8qg6bfSXEL2zn58KRuNyPMeoqzsb6NyIG3Rt4mbJ2/V9oqJqWmuL2C8tWKniHelOnqKqL42syuuGFJAZbfhuFJdTwq42LetItpmupUtJISSuzPnB26mrG+t4rxIljdzwsDkk4+yjUMkaB3YKqkEnfHlQ5JBubQ2+kRFyflUgJ54Gd6FSO8jXZpiuPfn1oUb2R7Xqc7iGYqKTLR8OxztvypUW0fOk3BCwMd8YPKutFz91keTBK4G+N6U/CgwBk+tNwjiVfPh2wM0XFk4z7q2OAmQZi+fjlww8q0Ok6/HccMF4/C45OeRrKvxKOHcdQKUpURh88tiM71lkwxyLk3xZpY37J0iaUSKvAVI6EHNOL83EAedc3trmeN1MczL1GGxWjsO0PfcNvdthjsJDtmvPyaSUFa5O/FqYTqL4NEkfeuX4uXShIW48cO9Kz3VuMDiBHPmKTBkqXbNcp035jzMsceM701F1duvKmzxTS/S2HP1o2l8XAPZQFUqFgK7luWKjyTHiJ2wKF5MEQRod+uKqLu/27pOZ2rSGNyKivNh6hfd83dqeVVbRl233FOiLGSSSTzNGcAeldkYqKpF7PUSMKvIgVValPtw1ZyNhMkVnryTilOTW2JWzk1uTbCkR1HG4GMkmtppcQt7EsRjArJWERlu0HrmtzMBDpSpw7ttRqX1E49IqTkTdCiYxvMRnjOd6n3SO1o5iyz+Q50WnxmOzgAU/RyamRKq5wfFmuBu2auVOzPjUFgK9/G8bf1xVvb6nFJBwKUbI86kyQQXIVZY+8Gdxiqy57L2rkm2eSFjyCtsKpJMHJPhk+KeL6JQZqPHGsElxPw8IY8qprvTtW0yE3CTrIibnzAq3t7+0uLZVkkALL4gdqWyh16FBaObvX1yfDxkgZ8q2p+hjbHpWaFtDZatbtax5SQkZzy9a0bvwjlkbcquTQsnLTQgA5zz86KMLIWXJGaUGPGRyzyFNqQrtljkbnFZqiBsahaxuYoiJZU2Pp7TVbeahP8pRSGVXOAVG2aiataNpd6LqIE2830h5HyqbarDcwLmcKhyycR6+VU18jRJJbkP6fqXyi6ks5yqzoMqQfpD86iawgu0YKjC5hOVwOYqNDAHuZnVGhuYBxrIDsatbG+TUYFdEAnRsOueZp+jQvddorNPv45rbDqDIuzAHf20cNvMWl4mZom+ip6U7daABqaXMTmOKRiZB+qfyNXSmCGMBCDgc8USSQnNdozUdvJq1tMoQie3Hhb9b0q80+2igsYzcJ87gFg3MGkGWZy6QqijILMp3bNH3Pcqe+kwpOVLc6N9dIJXLselveKQQxDmMg0ScQJaXPDz4/Kqy+1QWjwhIXRGbeR06egpi/mVWVuFpEODN4s5U8mWipPlgoljHd287iOF0deLh42yBny9ab1eOezhSZpTLEDh4gOEYqmvOGyuGliUFNllTO2/IipySI0cfFfSCKQZVpEyjejVSikrobVcoNYw0kc8GZEYc8/V/Aim2YRl51QFMjvk9DyYehqPO506+CFGjinHEvCchT+XMew04OGCYRpvBJkRo3Tq0f4iiq5HYu4leJEaNAIE8UmNyynkw9lIEqWrd7nhtpiCxA+g3RgPWnLaBzLJBASyIAyFxkYPNT+NS7fT7aBTHIxkHEcKATgeR9KfBDmlwMRxyvI0tvGrAniwPok/W+PlTlvZ47xWbggkwUU/SU9dvsqUbkRx8MScCDbBwOKo880kCq2VfLBAScYB6f+9TfoK2x1RBDEsMaDwnKluYPn5CiZ+ODjYcMeMuXYAAg771V3921lNFD3eDIucsPo5JwMdaj2rlrySK8kJgYZaNmwM551ag3ywriy3juIng722w0IYoGJIA35Y/PFKntbyQiVbpu+G6x5yG9Mcqooiun3ndZ760nO3kw/MfbVzFHBbCCKSQyBjhWPIA8sny3qnGnwJomxoXTMksXFnG+B9maFZx9R00SMtzZuJQxB7o7GhT8L8CCghAZFHWk3yBbNgPPnR27BeEmk3rBoa6F2az9xkROJYhhd1Xng5oDhAZ2ILHkCeXrRs3FwJnCYB55I9aN/m1YcR4iANiCPYa2OAbLsXyck45U48nhCgZBXhPFg49lIjwFJYsDk7gj4USAu5I39eWRQIcVe7GcjPxo0OJuPA8+GhLIY/DwgEHcHegWRYgQcs3PI+40DRNh1G8R+GCdgOiE7fCtFY64ZW+T3KhJCMAjbNZK1QIpndGMfLiHnR95xP3hYqoJIPPfyrDJghPijoxZ5wOgF+5QDB4m86TLMkEZOfGRyNY6y7R3EEh7751fXpVi978tPeqCFPIVwvTSi+ej1MWaGXrselun4265qOEJfiP0qUg6nn1zStuVbJJdHWoXywFenSksMjcbdBR5GfTpRsTjONzz9KDSrIV0xSEnIz1rNyNxMfbV/qJ4ITz9fWs/wA2zXVh6PE+0H7aRZ6InFdZ8q2GqgBbWPOOLzrL6AvzhPqBWlvk7zVreAjPhXma583OQeFVjRprZcWkLFyAFwRjnTirxSsH3P0lPpTURkWMRqOHGxVz0qJ3ve30qliyrGoGM+tcgkrbLcgBQQd+uKMEDIJBPrWZ0e5kGoXkTSHhCkjJyMinYNtJMzsWcZbJ3I3q3wN4mXl01u1rJ8pZBARhsmqW6stJs4UuXhcxvyJc0yspv9DuhwniVzjbkM5503rx/wAxWnT6OceyqXLpjUHHiy8tbe3+TLJbRjHNS29OcEwLEkYxsp2HxpjRyTpEDk4YpnJG3lUtpADsrbkKfI1ElRm7tjLHEg8QU4ycDnTjx8Sd4vCxXl038qbaJ1kBU7Eb0YHhZSx5752x7Kih/AbuIUvrOS1mGFfkeoas1p9vPFfS6bNHxkbgA45dQfKtVHFkElee2c70idYmdG4EEiLhWyTkeXnVxnxTBSrhDcluVtu7VPEQAVByce2k2VjFpoJgUd5IdyTn3Cn1NybkDKFcYIXoKiXOoRrcSxDilKAMViOy78z5UX6CVvgfkAlJEhJdTk7fVNMXMkFnFxSyIpzsqnJ+H51XS6rNL3sbKyuhPzSbcQ9vXbem79bW8suO2chyRgP7fPrRs55L2tcMnXF+qMo4lt2JKqyqGI9vkKgXMlxDbrLBJM0iScUoc52PIeq0zbMZImjlXM8QIKEbuo6e0fdU9prR7bvmyTOnAyhiWz5e7nVVtYVTI7yR3kKiWR/k8nIE57pvyzUa0l+S3JtJ1VsH5osNlboR6Gorgabcju3M1rJsQ31h5e0cxUieFrmNQrZfGInx9Mc8e38a0r5MpJEvv+9uO7aBcSbISNweqv55qEXS2m+TBmNvOcqoOTG/l/jmKsdMjLWwuLhlzjhY4y2B7KE9lF3zzY42kYEKQNgBjbrS67I3c0gNp8zwxxyszINkVsY3/wAdKetII7VFLnvJUwCOm3I+vtp1TxMDJxcQ5kkH3b05xKiCUtkfrc8+2ov0Jbb7GriUEAKvAeLLBTjp6VAF3Ak3C0qszAZAJwd/TbNRdYkMNhK0oY8RAiZRtjPx5U1ZG0ulWFSyyMvzbf1wM4q1Di2NJLgn21691FNLwrFDGd1Tmfed6h3kVu8wVF7tZP5OTJIY+Rz99KjuDY3DNMmIn+bmXGMHzx/jrUh7aT5I9qF7yNm4onDDw5559KpcMqqfBAunlaJIbkFng2BK7lfI/Cnrsd5qEpRAr92GHQ7YORU+4tO+tkYEGeOMcQP1gBg/HfemPkMepRxs8UrSRjhDBsBlHL2nlTUkxNqkFHFFeWiyiPvAzcMqoeTD6w8qRF3c0PyWZsMrZVn2yOijGd6VJqX6KvYLSSOOOAr41XmufZSLuI3EnycTZCtxWznkTjlkc6Ob56JTvoffT7K6cyzlkkOxHHwHYdRjnQpdtc61NAG4CcbbrQp75LgX97MjBgIM7gimbwlbckc6XFgJSZ+IwkqocjfhIztW6KnzFkaJMxhwcELyJ5+ykMS8ud2GOeBvRzsveKI8quBzG9KLIq5Mahjy2Irb8Tz/AMAicFlKg/8ALg0pVEUfE4IPquxokhMzF1IGScJvn49aJ2aQqFLMAAoG/wAKAChUOQrNwnoSOtL7syyhFGcHmo6Ut0SNFPEGyMeE4IPqKS5Ma7MOJh02IFA0Kl8Encjxqm21NPLkhMA7YPTek8eF8LZJ+INTrTTiwWWfIU7qvU1Lkoq2a48UsjqKEWGn9/8AOS5CdPWruKMIMdeWKUiBTjAyeQ8qWNiQOfU1yTm5M97T6aOKNLsT0xg5FA4I2xRnYY6efnQIOdh7Kg6qAF2z50k8/v2pwKT7aIr4j6czTFRWammYthuPI1Q8ONq0uoLxQEqcY86oOCunE+DxddH/ACWWuhAF+E9WFaHUeKLVYipyeAbms7o2BI3urTaqnFPZy5UcSfSPoawy++PF7sS/wJIwSoHDuQCeIH0xzqD3oj7QyRj6MkS44qkxyKLmVm7vijXYgZx58uVNXGmLqMpuTK0bsoXC+Lhx5cs9Odc0USmk+Rq0sVs5JJGnjLOGB6YzS1kso7Q2xmUrw8Jbqaej0OFI2DTNIB1wCc+XPalfoqxgLvISqbblsZPw+6qpjeSJBjfTrOOTheVkYYIycUzqki6pZxQQKysoDqu26+Yq0aG0WLgNtlB4iZnIH5mo7yssJFgbPjQYComfgc0Lh2G6/wCSx0i3NrpVvHKckLvk+e9Lm+cR0QkY2yTnFV2m60NTLQuBFNGTxx/rj0z5VZBZFbjALAjZTjhwKckzF2nyLUFg2RgYxvTL8KHiZiSBk78vMUVxcWqRyqZ+Bh9Lh8fCftqk1DVUMjxRxZg4cq2xJIGMjyFJwY4Jvou5ZIbaN5ppGRAMgMcb9MVVPePFI01vCcuf5SU458gBneoDz28kKySQyMHGFk4slP1lYenpTNocyHTrscaBhuOnkQfKnsrk1jCuxd/qF7Bcwzz4kgBIaIDYjr7/AMqckDssNxYMz5BAKrkOv6p9Ry/9qXNHA7NaRK73I3AbAHnzPMelRrCwnhlnhjkPA264zk58wPLlVKqC0mPTrICsiBldRsAcnA3IB/WXp6U699wxAsiPFsH4VwF6hh6EfjUExvo96ULvJBOeJW6q3n7vtFO/J5WmjAideJ+E4+iATv7uvoaKH2uQXsY72C5sX8aHBYb8vonPs2wadtWjuwJo8xlW4jGN8N+A671dx2saFlbc422wv+PhREoBgcHCegG3w/xik3xyRv8AJFb+i++BxIO6lU8S5zv7uoO+1TFjihh7lEThRRnkAB+NPIhm4mWTKjYgb4I9KrtYluLCx44FXJbDSEZIB329tCbfCF26H5Vcq3duysRsc5B+NV15NLZNAqFu8uOEMXOQvQ4qHKxgnt54naJXjDkDnk7EVJuLS7uGAWfvOUkLnr7+lNKuzRRSH5uPS7rild5rZxh8819asLUrNCZI3JiJJDAZHv8AdVZeiS0RJLqNpUlPDcdQvpt8aiC1fTZlSG4drVvHGquQHHlkUUmiWrLDVrZLq1x3u2MhGHP0xWeSylgCxoJI5YjxIW2J8vfW4hsiFXiRIwQMhdyfeaOe0t24WWMca535/wDvTjJxRFxsohIurWa3AjDzqOGeLow9v25pOmpCkoVC9ypTiSF9ivv5Gm5IJNKvv0hE4kh48TIF4eHP4VJuLQzMtzbLJHD9MOo+iTz9xovjjofA8e8/S1vPhoWZTHJE30QMdPvqmlnuYr7uoZpUjB4mCMRgZ51obZPCsspZ1G44/P2U53Qa77/uo1bh+ljpSU65Yroh6rY2V5B4pMtjiUg5wcc6fS1iktYoRETGgHCVbcEdafEaoOJcji58VA5cBH59MdaneyfgAsI2IkY8ZOT85jPuoUrBX6maFIfBzmJTwDanI3WNgzHwgHOfZRREmEDIpq5bEHg2euzvg1vbyi3aXTTpaqFjICluHOCfX41T2EEN/qBgmuDFG30Ccc+noKKFo5TwtGM4+ietIktWV+GNsbcjyq4x2pqznyyc6dKkOXY+RSyWizLJvuyHY/31HQLDFxkozEciTT0FpI12I5Y88Y5jYAedP3Ol3IuliiHfBx4TsMelVuS4bMvCm05JcFcrA+J99+RocZkk3JY9POgwkdhGeIsPDwnpVtZaeIJVYsGmwCpB2WnKaih4MEssqQqw04RAPIuZjuq8wB61YhRn6Qz1OPo+lEmybEiMnDNnfNGcLu67cu76n1rklJt2z3sOOGONRQoAAE5IHU9TRsvCDxbHovmKLLF98vIBsBuAKMHxYQhn58f4VB0WDIGB9JugHSlFsbJuTzJ6UkYPhQ4B3LHzogAR1VOpHnQOxfGMYXZeppLMD4seEdPOi6ZI8PkKDnh3O7dAaBWMXoUw5bPF0FUDrvt76v51zGV3Mh3BHSqKQeI+XWt8XR5et95MkaYxS4x0Nay+HeaPDKoBCnhJI3AP3VjrduC4RvdWwsM3ek3NvsTw5Ht/wKnKuUzHHL2fgT9OuTcWqu+WxsVDbqOQI9fbUq61IQ2dxO/H3MakhgNyc8hWf0iUxzFDkjiGwHu+6rW7t4rmSSOV1RCcNJ3ZGxHInkBnz9Kx2rcKcPaoA1V5YFvEiQxToCAwySR0O/tpu5vGm1Wwmc4gZAUAGynf7elMaYqz6dJpZbgniJ7vi5gjl8D9lPppM7RQifEfdtxZDZ2znA+FJ0mylFLvsK6nSWX5PPFxgscNuMeX51GEElhqMHcSPNFIDjlkAnfPs2Oas7iOzuLksELsNuFSSD7hSkiLKVUCPJ8sH8+lSpUqDhKzP3jmw1iO7H0ZG8YxzPWr2/uZ5NGuHtvAFPJM5C9T+NLm0aK9h4JYXxkHiY4z+NWEdutsiooHCigMWHESAOVXfCsiUlwY2KWabTUgtwFYHAKnBDDp7xvmpMErd2UmALH+VQ8x0z6f+x86b1G2bR9UJ4SbaQZQgdOnvFSFY3kqypEsj5BZ1+iw659aJGySI6xfJ5WgmyIJfEjjmpHI49NwaVPbPNH3eQt1DtGFbZxz4fZzI+FOPGLhprBSwkQmSDi558vh9wp+wsn1GyJyY5o2KqxOMY++lfmDkhi0KajHE7u0NzFjhkC7jHnVqbG4aQzq5WTmWKhVbqdufvqfBpcEUnyoqO/bdmTYMepNPoQ2Ttg5z1pdGEsnoRDp4nNu0u6xEOg2J5Y59RTszd0BIzvGi7MRgAe2nWyy7MQBzxtVL2i+b02JGOC0w3G3IUly6Qoq2G2qQRyyd0vfkrxscFcgdd+dFFexfIo7mdeMOxD8O3ASfKmTFFN3ZUZnSMMRn6SnbFRo3SwkeOVS1pPsPT+8UKujbaqCmd4tQMTtwwyEmCcLw7HkCR0pUzzz6bcWNxMzTQkOobfiHlnr50+tk9zb9wLhJLcNxLtlh7KcuDb3KN8nOZodt+oA3qrBNWrK+5RZTpqSjCvHwk+XrUq2spu7ms2JeL6sgPI+ntqTpNvFfKWlAZITiM45ZqZqds8tm0NnwiQnJPI7eR86HdEykk9pWS2tx3K2waW6gAy8R8J9uaZslD282l3BAeLxwt9uxp60mutQtWZsw3EB4HcnBNHcRR3Rtp/oTxEK4HJx6UrfTAn6beG4gMc208Y4SB9YfrVIEilSc7g4qCQUvTOtu2QvCu+ABT6FmbDRlaiXZG3zBNCC+4yjjhcHkRSxH3aLGuVWMYUA9KOWXBC+I/jR8ec8Qxg0hOwgF2Jz5b0bEHhGfSgeE5wKHECoOMGmSJbhxgsfPajOGKny+yklBliu4NDxEDp7KYCmBz9E/GhTqsnCOLGaFAWczjGEpQXiIBG29EgxGPXzpaZ4hXa+joh7yClswyApz8jRW08tnc+LgZRy7xeID1x1qeBsPZSWjV9mXI8qSm+maz0yfMQN3Lym4+Vhm3zk8OPRVFQM3ruyx96rqOIZG+PP7amrbxK2Qi8scqkcRYHJ3/W+sfQnyo3JEx00n2xiCz7ljK0geUnPf4PDy+iPWpYSMLlgyof6Pi8YbHM7cqScBT4VOc+HHhHr7aXxEvxBst1Y75rNuzshjUVSHmXEh4wHl5FAAVxjY7USllcd2eKT9f0xywabzgeElR59TRHfn4VqTaheMAiMYGc8Z2PLlRAjhIxwx55kZ3xRZP1sqv6o88eVJDDfjG36o2oGOEqy53SPlgHfOKIEEhn5cuEbH20gsc8T7nlg0ZbhPi8T+TbjGKAsWWP0nGW5BSKDKyNjBMnxGKSG4Rhcl+pG4xRBtyIjlhklgcbUCbEsOJDHHw558ecVR3AHGc9POrxgrgopAj55bbeqm9XD8YUqp2A51rjfJxatXGyEcDHn6GtP2fvO5lUnJGMEVmGAHkWqbptx3cgIJ+PWryK4nBidSo0d0qWWrFgMIw4wQOh5Yq/CCWMuhGJkwSW2x0PpzqrvYheaVHcxkGSIYPs61I0qcz2XducqgxjHFseYrkk+LOmSuN+gmXTpX1Hv4WVCUPHxHB4gNzjng86tYrB+BTcOXAXcE4GfYOfvp+PZUw4dwRkscErSLi64blbaMgzMnE0mMcK+zzqdyfLMW5PhDrC3tVAwqZ5Kgxn3DnUeS87tWZY44VG/G+M1Ft54XkMTPjfHE+5Jqwa0t3HDKgkGM+MZFO236CaUfeM3da2kh8Ny7LyJzge4VIg1C5t0WVnea1bYhjkr5Yqy1DSrS7tHHcRo+Mq6qAQfb5VWRxLY6T3E3jkflGOuTyFDo0i4tFtNDa6jp6RzeOJl4kfABSqeDQdQtLtJI7mBowcgBSCRVrosUsVq6SxmPEjEITnhBwQM1OCtx+EEdRnlmnbSM3JxbSYzFbRxzGYqC/CN1G3L45qQQmM4B/CmXV98Hgc7+HcU2sfBJxMd+h64rPc0TV+Y4WCIAi5xsBg4xSsDgB++m2YArgZ4tzvReMjIOM8wOlSMURh8jbzqPf2EWqWvdSs4bPEjD6pp2VC0ZCsVJ60FccIHFn16006YfijO6hbz6c8V9EynugEkULj3+w087215bCQR8cEhHEOqN5irt0VjwkHgYYbIyCKzMUMunak9qqs0Mx8G3OqT3KvNGsXZYWqxWF20cUsry8P0SQBvRrb41AXXAIjuXAOzGo93pN1KY3wY5EOA2eY8jVxaKLZSGTjk8zS/MltLogaVHcC/mKsVt+bJ/WqyBPeFwTjpvSkXhkZgAC5ywFKYLnb7qTdkt2xBVFdnWMAvux86Cwhl3A29KcBAA54oE+XKiiLC5J5Y86RgcqPOcAmhnwjfBoASfpDC5ptgA2CMU6S31dqSdzvuaYDbkDAoZJXA5UZ5EACkjdcUxBMr8OAaWFBK5PTcUYICjnRLuckcqAsPgUnkaFGX9B8KFFhbOdbBQo86NdpF8qRHuo6704R4hXa+jph7yJwQYG/SgRhqNT4B7KBO+9ZHehBA9hohkClcyaICgA1O25p1Tg/rUzjajDUmilP1HgwJ9fuoycnOcnzPSmk39fSl7Hny8h1pGiYecsevr5UWxzjegRv+FEeW/LyoBh4B5H30OWeH3miI33+FFv15eVMQrixsuAN/FyJ9KJgrA4OFG44hufSiJ33+Aoz5nHsFArA5yu4ZYiSUXnvULUEZ4xN4eI7cCHdfdUzkcY4mby24TmkSrkMrYeRhwuXH0d/Oqi6Zhljui0URXiPCGGepYUIMpJwgddqcmiMTlM4VSd85BpgnDBgwGa6Vyjx5ezKzX6Je5+ZcgK+29SoA+map3QVnVjlQDjPlistZ3BRkPn69a2USrqlgDxkXEX0SK48saZ2wl5vourSbjhHiYOx34l5+VU+td/Y30eoqC0cgCt6Hyp7SL4tILe4LLKmxZj9Lyz61czrFPEYnUPGw3U1hHh0yJexIzQgivcT2sgZm3IPMGr6K7mjhUOih+ROdqrD2Xa3YPa3jIv6rjP2irm009bdF4/nJOrNvTa54Cc4uNXYkxmZctxcR24ulNy6ZbtJE+4eI8XGKsJJVjG536CocsruPBgmk2omabfQcsqRoSpG363WhYz/KIu8ZSrAkYP4UIrMseObfI5GpI7tBwquwoi32xOqpDbRq+SCfSmW8CgjB3oC7j+U/J3Uq5+iRuD6UqS3dVzsSOtJq+QquxglRIc7+XpQD78ONqPgIOSN+tHw9QMVIxuSJpUA6H1pEUIU4YAgdBUleIMWI5cqM42PI9adBufQ2ql/pLgDoabljRpI3240OVz0p/OWORRFM78NAWHxl8hzy5UnIznmfOjK7cqLHCOdNtvsQgE52504wwobNIBxkY3ox9EUkDBz286DbetAMtAEsCfKmIIqpOSd6T1pW+1Ec5pgFg4zSQSfbRn0pJoAI8jjnSOHAzTnIUhiSPSmIMctzijzleeabztS1Xh6UxBgDHU0KXnyPwoUUg5OdRxnu1K0pkIIJ9lKt9olpc5GK6mzriuUOg4xR5yabDcvZTgbepOuwzz2pOdjRZ3NAHbagdh52odaImizvQAeSp2pwMc7mmqVnlSoaY6rDoRmh54+Jpsc6PNKilIWOe3xND/Gab4qMHPPf0oodiuLyGT5mi6/jQ9p9wozjO/woGIwCQM7HqRmgHwCCWCH6WDzGaMj/ANqSw6nn0FNESRDvIQyhlCjh5Y2LZNVcmV+kMn+sOVXzjiGDknoDuKqbqAxHYbHcldwK3xyPN1WLzQ1BIds8s86ubDUpLSUMrkD7xWeJKtz2qdA4dcGqyQTMMGR+6bdli1KBbqNsSLjOKfstSIujG5w3TJ51l9N1FrSYKfonY1pZbJL2Jbi2OJAM7VwZIU6Z1qSap9GmjYFVJOT0qFqGrpYyxxuCOM/SxsKg6XqRYfJ7g8MqnGD1q3u7O31G2MMyhlPLzB9KmN9GLioS9oizyq0YcDiB3yKc02aCVSQRxevSs9KLzQpSkoM1mT4W8vbVlYNC6GeFM8XlUOO17jRxW0t5bkZ4QcDzpjEjgrEaOGFpfE+3lU1UWMYGKaTlyzFtR4REt7NoSWdssTn2U+xPDzpbUQGRvT/BE3fLGTw5AI2NBo88hnFM3LBplizjbJNQjLeWtyWT52I81PP3UrLUWycwbi8qScgGij1GCfwujo3kwxS++iL8IYb02k/MVSXaEDi2YDJpwnalBcHnRMAByoqhXY3vgmkjfnT2BSGjBO1JodjRGTmj4sUOE455ovTFIYjGTml8W2MUM4ocQO1NCYWcEZoPJlthQbfak0CC3zScni3pWcHakNnOTTABOPZQA86IAHcmnFXPLaqRLCA32+NG7ohHEaVsnWmJPnXG2RTfAJWO99EeRFCorW+TsKFFlUjFWuDGKKdug86RASqH0NFNkrnpmuk6UPruB7KUWIamx09lHnJpUb2LBJoZ2NIHpRiih2K4qAIzSOlHQFi85G1FkedIoZ2FFD3DowTzpJ2pIY8VDJ3pUPcLBpQ9tNZowxzQFjoJ88UZz7Kb4s7UfFiii1IWR5bepoiMjb3miLedDi286VDsRgjkcDzpEkSyxlWAA8yN6dO/5UROOY3qk6M5JNUyguYmVsMCPL2UiKTu2G9XN1AsqFtuPpjpVNLGyNhhvXRCW5UeRnxPFK0TkfiOc71eaTrEtpJwM3h6g1l4ZCCN6nBcrkc6icE+Ga457kbqSGK/iE0LYl5gipVlqUkMggu/C3IN51ibDVZrBtjkeVaezvrfU0BfZq4p43E3Uk1TNQViuoSjqrq3nvSbazt7OLu4l4UzyqoSaayOxLx/aKn298k6AhvdUJ+plKDS4fBOEijYHFHxg+2o+VO4ogxByOVFsikSMg+lHkBedNCTIonkwhpr1EQpADcPLxcqaZjIAyE/Gk5EqMM8zRqQqhIxk1lVm3QJXHCAFBenrWw8QlmOT0HlS4Y0jbjfBejubk8BEfPFWo0rZO6+EKc8ZIVsYquub/5PL3chx5HFJE7xOGd8ennUsRw3cPFgHNCdsaVdjKagOAMcFfMGpUdwsgDKRg1USafKJSsRAQ8wanwW6wIADyp0wkoksnNN70gS0lpM9aKIHSM53pJGBTfebUDLmigF8W1ETtTRfIpLOc+VKhjyHB3oMw+FMiTB50TP600JoXxZIp5XCruRUMyU4HBXnVIhojXM1z3w4FylHHeMrBXQr7alKQeYpM0aOuwyadFbl0Od6nn9tCoIhcDdqFFoKRiIJC0eCOtOSsO7wD1qPb7Lj1p2Xl766zpTHlOSN+lKA3pCcgfSnMkHlSNLB12oDkaSAckjzpq4DC1kIO+OYoSsUp7U2Pb0M10luwnZw3dtZfo7UEM9uZflcc7cERGNiSdic5FczKhe9QS94I3dFkH1wCQD76pwo58OqWR1VC80WcVrv0L2T0vsto2o6ra6hLLfRjPyeZt2xk7ZGKx0agA8IYJxNwh+YXJwD7sUShSHh1PiOqoXvmi3OedaTsX2as+0d/f/AC8TGC3jQKI5CniYnqPQVJ7N9hBfazqttqxn+TWMncRmOQoZGJyDn9nHxpqHmRLWRjJqujJ86MDIrTdnuyum3P8AGA6mL1xpk5jRYJDxFRxHGBzOwqLp+jaNqvbe20y2TU4bCSBnZLlmjl4wCevTlT8Mn7+vQpBkGlHIwa1ydmuyt9aa0dPfVBcaYj8fezELxANjHmMrVHPocEHYPStciNzJfXNwI3TvMq2SwwF89hS8Ia18fNFaW5bUMnFabWOxUekdi5NTuric6qpQuqS/NxlmA4cegNV/bDs6mg39tBpwvZY57fjYtmTDcWNiBttR4Y1r430VQO29EfER0rUah2GK9q7LSNMubhYZrXv55Z24zGA2CRsN+QA9ah63p/ZCx0+9i07Vb2TU7dTwM7kpK4OCoOMHry8qPCH/AOQjXRRM3TlUW5thKu2B61t7r+D8HXNOtLK5uls5bb5ReTyuD3YyNlONif7+lQ9E7O6Jr3am9sLO6vzYW8HGk3fDMrBgCR4fo77efOmoNGc9bCSpxMEYXQnbepVmlxcSiG3glnlIJ4IkLNgczgVr+x3Yz+M5kuL6SaGxiJjRoyA8r56EjkBz9aFvoEOl6FrPaCyu7uG+0q9kht2DDHCGC+LbfYnPStKvs5HlUX7BljG7QRzmCVYpciOVkIVyOYB64pUMstswKsQR5VvJezmoa52Sl1ztBfXC3MNvJNaW8SrGsaYyCVA5sRn2Vgo/FGhO5IBNRJJHThyOd32Xtlr5OI5tx51a5jmAeJ+FuhFY7g3qRBdTQHYnHlXNPEn0dUZNGwjv5Ytn8Q8xU2O+WQbNWYt9UDgCTnUnvkbdGx76wcGhuKZoxOM89qTLNxqVBqg+WPGOdOJf7c96KI8OuSQqNE2BKSCetTonVF8Jx61WG9XG5FNNes2w5U1EbTZcNLwgtxZFQX1EMdiAAeVQvlhXIz7qiuqyElTwselDjfYRivMsu/WU+I5HlUyK6jjQKCFFZoiWNsE++nlckAMdqFAbimagXCuQVIzSZpgu469KoluuDHCcYp/5WJYzv4qumZ7SaZ96IziqwXIOcnlSWuh50to6LYTg9aIzetVAusfWoNd560bQ2lt346mktMCedVBucZ3ofKvM0bQotu+GNiKbM486rPlJJ50XygkUbBUWJmFLE/h51Vd/60Xykcs1SgS0XS3OBuaV8oBxvVGbrbnQe98jT2i2l4bgea0KovlRNCnsYbShh5EetKk2WkQnY+2lS54K1OhDinGPZTvETgU0ucDlS+tBVis701cMfksnspY50pCAckbULgmS3Jo6tN2k0iW/0+6i7XWsFpbxYntB4hMcdfKsPcQdn9Zu+0Oorqv6PVW47S3Khe98PPhO+Cwxgcs1RBSdwKSQCwyOXn0q96OJaSS6kaLtHqVhc9iOzVrbXkMlzbqO+jVuJo/Bg5HpVfrWnafpd7bQ6bqy6jFLBxyMMHgb3efPHMVW+6gMLyAHsock10Xj08oNNSNPourW2ldhdbMd7Emp3FwBFDxjvMAqAcc/M1fX/bqzuLrs6baeJFmmSe/IIHd7cPC3luSd+gFc5GCc4GfZQ2wdhg+lG5ES0rbbs6bpep6bb6t2p7jW7G2e6mSS3naVSvEY/pAZ3waRoFkH7V3evah2gtNQ+RWyIbiNVSPxA8yDgYA+2uaYUjHAvwFPQ3d1Ba3VpDcyQ212AJ4kA4ZAPPb7qe9Gb0sl0zpXZ7RrSJtct49e0+7uNWViFgIPBniycZyQOL7KiafrOkaH2EsRcTW91fWMj9xbBwWMwd1UleYG5O/KsHa3Fxpt2l3YzvbXCAqskQXODsRuDUVVAkZ28TsSzOQMknck0b1QLSy3U+jXtrKXf8GWpfLb6F9RmvuN0LjjPjXcLzxgfAVZds+2l9p2pWkeiapAbc2weTuwkg4uLG53xtXO2CsxJRST14RRqFQ7IgHkAKe8r7q77Opal2r07Te3lnO9zFLaTWHcyzRMHER7zIJx0zz9tZbX+x9pp+lX2oW+v2s9ooL28KlS7ktsM53xk8t6zHhAyqKmf1QBTPdxhuLu0z58Io3IS00l0zrmp9qtPttV0/S7qaCfS76y7qdlcERsdgSRyBBwfLnVT2R0+27N9tL+B9RtnsntD8mn79N14x4Sc/SH99c7CxqDhFGeeFG9JaGL/ZR/9Io3IPu0vU6Vo/aKzuO3NjY2ckdvodjDNHAWYKsjYwXJPmc49560/oV3oy9n+0P6Vnha1GqTTNHxgmQKysAB1yQPbXNOBZFUMqso6EZFOJDArq3dR5HXgG1Leh/dH5M3WmdoZdY0btjd38kcUkkPDDAzgcCd22FA68/iawMI+ZTP6o+6pMkEUjZeJHPmVBNAxgDGKhzTOjFp3jbdjWKIgnNPBduVFjJqbN6GwuKdSVkOxoitDhxSdMdDnyolgDyp0XAYeVQQOJm32pW+dtqTigsmGTGDnNKM+21QwxGKPiPWp2gSGmL0FfB3bcVHDAUlznrToCaJxIpDHNMtKUPp51EDFeW9OiTjXhYU9tCHflOedAXJDZBqLICh8x503xVW1CsnPOCcg86Q02GxxVD4tqIyEdKFEmyWbg0YnzzJqDx586PjFG0LJnfGh39Qi9Dj2p7RWThOR1pBuPXFRe886QzDO9PaJsmNcnAyaQbg4qJxqOeaBbK09pNkrvjgb0OMADNRMkAedKyWxnNPaLcTRKMc6FRQTihVULcCJSM586VNsmKcQfNk9C1FKB3fiG3nWNnVQYztjypXWlcKFRgmiwSdiPZRYw/D02NFjY0Sqck5G1KH0Tk0AOLJhB502T4s0eAY89aTjehAwA4oEgmgRtyoutMQAd6LI99AHei86BNAb20Bk7UKXGBxjegSQuTIWmuSEnrTkx6U05Ow25UkNiQoJFA7UtBk0Trg+lUTQk5xzpJzSiNqB5etAhJoUfSh0piHU2VfWnelNE4CU7xDzqGWh4DiQeY2NFgYpCHfGee1KG2QelSzRcoDDwmo6PwscnnUgk74qPIOopoTHs55UdMIxAxmnaKAbAznoM0vGBRR/R3pLls+nWgQvhJFDGKINnYUDnO/OgAGiC770eSKLJJxQAOEBcDnTLBhy3p4LQOKdiaGe8YYB3omXh36U5wKDuaUQCpyKdioj0XSjKkD0pJ6UyKC2yaLagBuc0NjkUxAI2oj02pW2KG2BQITyBOKSSc+lLxkmkGmgYR33xQxtQ5jzoY2pkChyHnQJBAzRHbAFGRyyKYULBwKFJ7skD2UKLETIfocutFODwHiO1CJwqY9aOYKyHauc7Av1eHbaj65p5Y0wvspzhXyp2OiLyJo8inOAM7Dlim+DbnTEOxKGQgiifh2AHKjizjgAJLHAwMmrNOzesSrxx6fMVPIthT9pqXKMXywbSRUYzREedTLrT7zT2AubaSI9OJdj7+VRn3bOMVSafQhvG9JxzqXFp97KgkitJ3Rhsyxkg/ZRS2V1AvHPbTRpnHE8ZUfbRuXViIpA6UE+mKkCGSdwkETyNjPDGpJx7qUunXwIPyK5/7TflS3IBuReIetR/KpUwKnhYEHOCDTATLYproGLjXw5pMpGwqT8lue6UpbzMp3BEZIP2VHkt54hxSQyIDsC6EffQmrExrFDFLSKSQ4jRnI3IVSfupwWtxje3mz/Zt+VO0SMY2oiM04qO54UVmbyUEmlC3nLDMEv/bP5U7QAK+JAacwBSzby8a/NSbf1DRMCDhgQR0IqLTKE4p0YKhvPnTeR7KdiR+XA+DuDwmkyosLAFMOuxPSpQifoj/9Jpto3wRwN/0mkmURcgNvR8eNqN4mB2Vieu1I4STsCfYKvgkfX6NAihErFccJyPSllTj6JHuqRjDHhGBSeMjAp/hyuRSCm4yKdiG+Olhs0fAPSnRZXPDxfJpuHz7tsfdRaAZLii7xcetDuwTy5UfAF6U+BcieZzgUeN6dAAUbUlh5AmkMTgcOCNqYdSvLlT6k48SkUfD6U7ol8kLrSW351KeLOSvOo7A45VVkNCelCj5c+dF5UxB52pDUuk7e/NMTEjIG1Hjzozjh5b0XSmSwH4UY2UFjgUR8IGdz5URZjg0xNjokAA2+yhTYU4FCmRuJUbAqPbS3PzZwKbtx83j1p2T6Fc76O1DmcMo6UbOQ+KIqCAT0o2APIUkWCNsynPWgY24wqgsWOAB1PlRYw2elXnZqBbntFYo2CqsZMfsgn78Upy2pyJbpGy7PdnYdItkkkVXvWGXkO/D/AFV8h99UHavXtQt9ba1tLp4I4lXPBgZY75P2VvsbVzDtSvF2ivM/rD7hXn6d78jc+Tnx+1K2bnSZ11ns/by3UaSd9HiRSNiQcHb3ViO0+hrpN4rRcXyeXPd534T1U1r+x+/Zm2Bzs8g2/aNJ7ZQLL2dlc/SidHU+/H40Y57MtLqwT2zoe7LZHZqwG/8AJn941C7cb6AM5x36fjU/svv2asM/7P8AE0XaO3sbnTAmoXZtoe9U8Y/W3wKzTrLf4k/8zIdhsfxglwCP8nb71rom/mazHZ2w0a31J5dP1M3MxiKlDjlkb8vZWpA3FPUSUp2GR2zj2qDivro4/pX/AHjUFDlgTzqwumzqN2CAfnXG/wC0agOvA9epHo6PI612f/1e085/oF+6qbt7/NNtk/0//pNXPZ7/AFd07/h0+6o3aaysr6xhjvr4WcYkyrnG5wdt68uDrLb9TmXEzNdgcDU7oj/YD96t8x8J3PxrOdmdL02xuZnstTW8ZowGUY8Izz2rSNgKaM81LI2gycs532H/ANYp/wCwf94V0Tc43Nc87D/6wz/2D/vCuiDmKvVf7B5OzAXPbPVIrqWNRb8KOyjMZ5A486zl3dveXctzJw95KxZuEYGa09z2e0mS4lZtehVi7EqeHYk8udZi9tkgvJoYpu9jRyqyDkw8668Xh/8AFGsdvkR2OxA2rrmk/wAz2X9gn7orknDsciuuaT/M9l/YJ+6Ky1nSJy9Ff2k1efR7eB7dYyZHKnjBO2M1H7Na7c6xNcrcRwqIlUjgBGck88mo3bw4sbPz7xsfCoPYAk3V+Cf6NPvNZKEfA3VyCivDs2kkaCOVgqgspyQOe1YPsJg6xcjH/wAv/wCoV0CXHcyfsn7qwHYM/wCeLn/h/wD1CpxP/FP8iYe6zfYXhJAFZjR+07ahqQs7m3iXjyEZM8x0INak44T02rlvZ9ie0dmo59/+dThgpRk35BCKadm61Ts7ZalC2I0hnx4ZUGN/XzFc+XT7iTURYKmbjj7vh8iOfurrONhWe0+1jftfqlxgExqgHoWAz91VhzOKY4TaTJWk6BZ6XGvCiyT48UzDfPp5Cs43bK9GqkcMXyQS8PBw78OcZz59a3Em0bEdAfurjkrheI9dzVaeKytufI8a3W5HT9V0Gz1WJuJAk+PDMo3Ht8xXNLy3msL97WdcSRuAfX1HpXXYG4reInqin7KxXbq2RLuyugo4nBRvXBBH30abI1LY+hY5O6NqI0x9FfgKz3aPXZdGuYIobeBxIhY8YPnjpWkHIVhO3pK39nj/AGTfvVngipZEmTBc8l/2d1V9Ztp5JoIUMcgUBBsds9al6wqrot6eFdoH6elUXYJi1heZPKZf3a0GsqDol8POB/uoyJRy0gl73ByVZeKrrsrpfy/W1d1zBBiR88ifqj4/dVE0ZG/MV0vsxZJpukQJMQtzdZlKnmdth7h99d+onshx5mk3SIHbfSRcaat9Eg7y2PiwOaHn8Dv8a550rtksaSxPHIoZHUqwPUHnXItV059M1Ke0bOEbwk9VPI/Cs9HktbGZxfkV59Nq0PYzTRe6x8okXMVqOPcbFzy/E+6qDGOfKuodltN/R2iRBlIlm+dfPryHuGK21GTbD4jm6Rme3WmCK6hv41wko4JMcgwG3xH3Vji2F2+Ndg1zThqmkXFrgcbLxRnyYbj/AB61yBlKkqRhgcHPQ0aTJuhT8iE+AuYo9sjOaTyAo84wTvXWIcUHHKhRDJAoU+SaJEAxGKVNstCBT3Y6DNCdlCbb1znciQOQBo2UE7USDPDnypbbA1JY1xHcHpVjoN8tlrlncOcRrJwsfIHY/fVXk5ocxjpTlG1RLVncOLauZdpcjtJfA/rAj3qKs+zfbGKO3js9TYrwDhjn5jHQN+dS9Z0GLXL9b+y1K1UOgV8txA45EYPlXnYk8M/bMILZLktOyI4ezVqT1Ln/API1G7bXiQ6ILfPjuJAAPQbk/dTzarpfZ7TIrU3KyGGMKqRkMzfDlvXPdY1e41jUDcS4UDaNByRfKnhxOeTf5BGLlPd5HSezG3ZrT/7L8TVf2530Af26/caf7N31snZ2xWS6gRxFgq0igjc9M1X9tbq3n0JUhnhlYTqcJICcYPlUQT8b8ya9v8yq7C/zzL/YN+8K6H1HtrnHYqeOLWZO9kjjXuGGWYDPiHnW+F7aZH+Vwc/9qv509Sn4gZfeOR3rY1S5PTvn/eNNSjdTSr/fULkgjBlcjB9TQBzGK9JdI6F0dV0DA7P6eP8AcL91Unb0j9F2uf8Ab/8ApNWuhXEI0CwDTRAiBcguPKqTt5NG+mWgSRGPfHZWB+qa83Ev835nMvfIXYFy2pXnkIB+9W9b6J9lc+7BOialeFnVcwruxA+tW8eeIqfnouX64o1K/wArDJ7xguwx/wDiCfl/IP8AvCuiDp7a5v2HdV1+csyqO4bcnH1hXQxNFt84n/UKeqX+QMnZyO8cG/uAD/Sv95phiAK1E/Yi4kuJJV1K0AZ2YA52yc1m72D5FdzW7urmJypZeRxXdjnCXEWbRkmNsyqp4jiut6Sc6PZY/wBgn7orjcrZG3lXYdIkUaNYjiX/AEePr/VFc+sXsojKzOfwhNw2Vj/bN91Rv4P8G6vyORjT7zT38ITKbKwwQfnW5H0FRf4PGAudQGw8CfealL/4v99RJ+w0byb+Rf8AZP3VguweDq9yRz7jcf8AMK3UzDuJPEPonr6VguwRxq91/Ydf2hWOL/VP8hQ91nQjyNZHROycunaqL67uYWEZJRIyeZ2ySfLNawsOE7jlXF5+ISsCxI4j1p6aEpqSToeNNp0dV1HXrDTomLzpJJjaKNgST+FUPZLUWuNZvu+I7y5XvPeDuPgfsrDxNjw8hUyzupbK7iuYWxJGeJfX09ldH3VRg0u2aLGlFo644zGw8wR9lcdliU8Q67iuoaTr1pqsQ4HVJseKFj4h7PMVmX7H37auQO7+RmXi4+LfhznGOeelY6eXhtqXBGN7bUjbQLw28Y8kUfZWN7dSiS5srdSOJAXb0yQB9xrR6tr1lpELGVw02PBCh8R/Ieprmt1qM2oXz3M27yMCccgOgFGmxyct/kGOPNnXQPDWC7ff6fZbb90371bwHblWF7egG+s88+6b76jS/wC1EQ7JnYH/AEC9/tl/dq/1r+ZL7+wf7qoOwQxYXvX55f3av9a/mS+/sH+6jN/uYS945x2c0w6nrMMTZMKfOS/sjp7zgVYa/r5PaVJbdxw2LcKYOzH63x5VYaMydmuyz6pLHxXFywKRk4yPqj4ZNQj2zj3P6Cs9/X//AJrqblObaVpcFW2zeWtzFeWsVzC3FHKodT6Gsv240vvrSPUIl8cPhk9UJ2PuP31K7OdpE1WaS1a0jtWReONUOQw69B6fGr+eJLmCSGVeKORSrDzBrkW7Dksj3Wcq0HTv0nrMEHDmNTxyn+qOnv2HvrTfxl/+NhbceLPHybntx5zxfHahZ2R7J6NqV7Pg3DMY4T5gbL8Sc+6sBIXEhcOSSc8XXPnXcorNJvy6Q3ydtrl/bDTPkOtvIq4hufnVx5/WHx399b/QtRGq6Pb3efGy8Mg8nGx/P309faXZ6kIhdwrKsbEhW9RiuXFPwp8mfTOMEYo+EYBz7q2XbfSrHTrezNnaxwl3YMVzvgCsc2MCvUx5FkjuQxYBxzNCiBx1oVrYiTbqzxZPnSpQFQnmaK38UfPkeVKmVeDOc1znch6IlgN6dNIjXIBGOVLZT5mpLIzL4jScbGlEtxkUMc6skT0oDnnA+FSbSwur+YQ2kLyyc8KOQ8yegq/j7CamyhpJrWNj9UuT9wqJZYR4kyXJLszbLleJaQxydhV5e9mdU02JnliDxDm8R4gPb1FVHd5J5URnGXKY00+hnnzG9HwgdOnTarqz7K6reW0dzDFGYpF4lJkAOPZTF/2c1HTYO+u40RGbhBEgbf8AwKSywbqxbl1ZVnyIo0WPByBU6x0i51KRoLVFklVeMgsF2zjr7amjsbrmRm1T/vL+dN5IJ02G5Lsohgmn4x83jypiWIxzMrDDK2D7qciJJIqn0NCXJXkBj2U2fd8KvU7L6tdQJPFahkkUMp7xRkH30k9kNc/+y/8A2L+dSssPVEuS9SiOCOlDAxyHwq8PZHXP/sT/ANxfzpJ7J64FybE7f7xfzo8XH6oncvUpT7KLA8qVyqVYaXe6lJw2ls82PpFRsPaTsK0bSVsCIo6UbMVGDyrQHsVrYTi7iI+glGap7zT7mxlEd3A8L+Tjn7D1qY5ISfssVpkQE9DigeLqc4pyOJpZFjjUs7sFUeZOwq0/itrgz/m2X4r+dOU4r3mLopuInO9AEq2QcEVc/wAV9bHPTZfiv51ButMvLS5S2uLdkmkxwocZOTgfbSU4PhMExtmzuGOD60kEg9R7KtE7Ma2AVbTZh1B2/Ood5Y3NjP3N1C0UmA3C3PHnSU4N0maqSYxxMR9JvjRb1Is9NvNQZ0tLeSZlGWCDkKlS9ntWhiaSSwmVEBZiQNgOvOhzgnVhaKwnFPK2cZo7Wyub6XurWF5pOEtwpzx51OXs5rQP823HwH50SnFcNhaREBwQRzFSPl95w8Hyufh8u9b86kDs/q//AIdOPcPzpubRNSgieaWxmSNBlmIGAKzcoPzQWiETkknmfOk0Z9KIZxWhQrvX/wBo/wD1GkksxyxLH1OaG9JLYO9CRLFhiueFiPYSKBdiMF3I9WNMmUdKLjbG9OhWhxmONySB5nYU136jYDPrikmZjzG1ILqea1SRDl6C3mIwVbB8waSZ5M57x8/tGkEp0zQwD1p0iG2OGd3AEjMw9TmkPxckbI9lIOxozlWHMU0qE2N8bqMKzD2E4qTYwy3t5DarcCNpW4Q8khCimnjAXK8+tN8J4BncU6tcEsv+09/bzyWun2UhktrGPuxJnPG3U+vL76oSMAb5oY8I8qBHKlCChGkSKA2oU6qADehWhWxkm2QCM7fWpUqDhz60dv8ARPkWNCRug55rmOxDy7dKUxwP7qIA0TkYxSKGM5J/KnLeB7m4jgiGZJGCKPUmmhzNXvZGNX7S2nFyXjYe0KaJy2xbJbpWdB0jSrfSLBLeFQTzd8bu3mawfbC5kn7RTRlm4IQqKM8tsn7TXTOlcq7S79pL7+1x9grg0vtZG2c2LmVs6D2fuHvez1lNKSztHwsT1IJH4Vj+1+jrp13HdWy8ME5IKjkr/kfzrUdkP9WLT/n/AHzSO2SB+zsrHGUkRl9ucfjU45bM1L1BPbk4JPZr/VrT/wCxH3mqrt2SNFix/tx9xq37OHPZzT+nzI/GmO0s2mw6fG2qWzzwmQBVTmGwd+Y9aiDrLdeYv+Zluwm+szk8+4P7wroPUVmOzVxoU1/KumWUsEwiyzPyK5G3M9cVqD0ozyudtULI7ZxW6J+Vzf2jfeaQhwwNPXZVrqbA/pG++mAtesujpOvaN/Mlj/YJ91Uvbe8ubOxtGtriSFmmIJjYrkcNXeifzHYf8On7orPdvwPkFl/bN+7Xl4ucyTOZe+Mdib+8vL28W5upplWJSokcnBzWykwI29hrC9gB/l17/ZL+8a3cg+bb2GjUUsrSDJ7xybQ9IbWNVS2yViGXlYcwo8vU8q6lFDb6fZd3BEscMSEhVGBsM1lOwEK93fzY8XGie7BP41q9QP8Am26/sX/dNXqZuWTb5IeR26OZWeuXyaxBdvdTNxzDjUuSpUncY5cjXS9Q0631K1e2uow8Z5Hqp8x5GuRKMd0fJl++u0+dXq1tcWh5VTVHIjp8mmdpYbOU5aO5jww+sOIYPvFdaxucVi+1sKr2n0iUDxOyA+uJBj762xPOs883NRl+BM+UjA9sNX1Gx1wQ2t5LDH3KtwocDJzWbhvrm/1qyku55JpBNGoZ/LiG1W/bvH8YR/YJ95qg03fVbMY/+Yj/AHhXZijHwk65ouK4OznG+1c57b7a+M4/kE/GukE7nNYnWNP/AEr26htSCYhCkkn7IJ29+w99cOmltnb9CcbSlyWvZHSzp+jLJIuJrn5188wPqj4ffVlq/wDM17t/QP8AcaY0nUxqN5qPdkGGCVYo8cthufjUjV/5lvv7B/uNZybeS5Cd7uTC9iBnXz/w7/etdG4RtXOuw4/z+3/Dv9610bqK11f+weX3jn88va5bqXuxfd3xtw4QYxk46eVV95qmtmN7e9nuFSQcLJIgGR8KtdL7TX57Rra3M/e28kzRcLKMruQCCPdW0ubWC8gaG4jWSNhuGH3eVXLJ4bSlFFuW18o5DwEUghhuKstVsf0dqU9rnKo3hJ6g7ioPEM8q7oytWjbsRv5UPpDDClMcflTZfJx08qpCYlkTHh+NNGNqd4lG+aIyL57VSIdMaETE9KSYW35U6HVicHlRg5osmkMdwcc6BibbG9PlTiksX2AFFhQwVYHcURiJ9Kfxhs86DZLZ6U0yWhv6IBNIlXwcQpyRSw22pvujw1SJY3kADOTTsajAb4UXdbgAbU7nAA+6iwjEUCuN6FAbDGKFMok24zGd+tLkUKynPWmbdiE8PnTshzg+tc51IkcxSJAdzSyDnnTUpPrQuxjQxmp+j3o07Vba7b6Mbjj/AGTsfsNQAdzjFGCADvTlFNUyWdrVg6BlYFSMgjkRXLu06cPaW9B6uGHvAqZ2f7XvpkS2l2jzWq7Iw+lGPL1FWOpt2X1y5W7l1NoJOEKwClSwHtHOuHFCWGb3LgwjFwlz0XvZSMx9mLEHqhb4sTVX24v0WyisFb5yRhIw8lHL4n7qTd9stM0+zW301TOUQImxVFAG2SdzWIuL2a+vXuZ3LTOcknl7KMWGTnvkqCEG5bmdQ7N7dnNP/sRVV27ydGgA/wBuP3TRaR2m0my0a0t57llkjiCsO7Y4Pwqr7Wa/p2qadFDZ3BkdZuIjgZdsHzrPHjl4t15iUXv6G+wYP6YuM/8A2/8A6hXQfKuZ9kNRtNM1KeW7l7tGh4VOCcniB6VsP43aHn/Tf/1t+VPU45PI2kLLFuXCOZXJ/wAqm2+u3301k0qch55GXkWJB99IyR0Br010dB2DRjjQ7D/h0/dFZ3t//oFl/bN+7UzSu0mkRaVaRSXqrIkKKy8LbEDfpVR2v1XT9StLVLW5ErJIWYAEYGPUV5mKEllTaOeMXv6B2BGLy9PnEn7xrcy/yT/sn7q572S1Wx025ujd3Cwh0UKWB33PlWpk7U6IY2A1GPJBH0W/KjUQk8jaQZIvdwZzsJfLFf3NmxA79Q6Z6svMfA/ZW4vV47G4Uc2iYfYa4zHPJBMk0MjJLGwZWXmCK6BpPbayuoVj1Ei2nxgtgmNvXPT2GtdTglu3xHki7tGHjXjnhRdyzqAPeK7IeZrEW+jaHbail+dagaCOTvFi4l58wCc749lO6122gSJ4NKJlmO3fEYVPUZ5n7KWa8zSghT9tqiv7SXy3fbGyijYMtvJHGSP1uME/lXQDzNcbspCmo200z4UTo7seniBJNdO/jNomT/nO3+J/Kp1GJrbGK6FOLpJGK7d/6wj+wT8aotN/nWzx/wDcR/vCrftde219rffWsyTR9yq8acsjNU9i6RalaySEKizIzMeQAYZNdmNNYUvwLj0do61n+0M8WjWl7qKHF3dIkEZ8sZ+7JPwqWe02if8Ailt/1Vhe1+tR6pqiR20oe1gXCsvJmPM/cPdXBgwylNJrgyinZf8AYA5sb0+cq/u1o9YH+Zr7+wf7qx/YfVLCwtLxLu7igZ5VKh2xkcNaDVNd0qbSbyOPULdnaF1VQ+5OOVGaEvGdIqSbnZluw/8ArA3/AA7/AHrXRuo9tcz7I3lvZa0ZbqeOGMwMvE5wM5G1br+MOj5H+c7X/uU9VFvJwh5U3I51ZqW7VQBRub0fv11basfYWvZ2w1NtQOswzSBmZFZgApOd9ufOpGqdtdPtomWyY3M/1SAQin1J5+wU8yllklFDncmqKDtXMj9oZwv1FVWPrj++qFn2PCPeaRJdSzzvNKxZ3YsxPUmj4ieVd8IbIpGsXSoQAepyaMbHlSj7d6LBBqwEmMEZpJiHnSwQM9TQ5jONqZNIaEW53ou7I6mnvU02xYjwigTSEu5XAO9EJR1zQ7vP0jR90MYp8C5B3i5oFxtiktFvzpooVO4oSJbY47EAAb55UlmZVG3tohJgYajB4z/V61Qux1MtHvz9KIjGNqcjwFO1BwAQfOp8zSuAht1xQpJUnkaFWIfgU92PU0uUnAz0pNu3zQBpUuyVznQiRuRmmJTvgk08MkemKZkA4jvimhjagCjB2pSrn61BgFG3OnYUIzjYkUsRucEggetaePtNY2SRx6Xo9ujcI45Jhk5xv6/bWq0DVBrlrMZ7eJXiYKQBlSCMjnXPPNKKtx4MpTcVdHMRCMczShGFORW37VaDaQ2TX9tGsTow41UYVgTjOOhrGHYVUMiyK0XCSkrQjGTk0y6gNnoa0fZXTP0jq5eWMNb244mDDIZjyH3n3VP7Y6LFFHFeW0Kxp/JyKi4A8j+HwpeMlPYJzW7aYl+EHK8qIk/+9OSxcK+frSDuBnpXQhsTkmhjiYDNSLNVkv7dSoKtMgIPIjiFdWOhaVk/5utf+0Kwy51j4aM5zUezlHEIwBzpEkmeVb/VLjQtMvxa3GkQsvCGMiouwPpUy67KaLeQ5jthCWGVkgOOfXHI1H3lKnJdieX1Ry/fFHxbVP1nSJ9HvjbyniUjijcDZlq67Odk/wBIwre3xZbY/wAnGpwZB5k9B99byyxjHc+inJJWZUlQNziiJyNtq6BrV/pvZuSG1ttJtpHZeJuIAYHIb4JJ51Ih0jR+0ukxXi2a27yA7xYVkYHBG2x3rL7zSUnHhkb+Lrg5wnVT1pLEoSBvVlrGj3Gi33cSniU+KOQDAcfn6VXyDJzXRFqStFdqwLJhcYpPFWo7G6LFqNxPcXUKyW8Q4Arcmc/kPvqr7Rab+itangRcQt85F+yenu3FQssXNw8ydyuirzkb0gk0rpXQOzOg6Xfdn7ee5sopZWLcTtnJwxxTy5VjVsUmkrOeE+eTRDGds1v+1mh6ZYaE89rZRRSiRAGXOcE79aynZ/Sv0trMNuwzCDxy/sDp79h76mGaMoOfkgTTVlbn1p0OWXPxrqX8VdD/APDYft/OsB2gtYLLtBdW1vGI4FKgIOQ2FTj1EcjpIcJpuisySN6G+MnYV1Jey+ilB/m+Ll5n86yPbPTbTTrm0W0gWJXjYsFzuc1OPUxnLakNZE+EZouScDNIz51sOxuj2GpWl295bJMySqqkk7DGehq81Ls1o8Gl3c0dhGsiQuynLbED205amMZbaJc1dHM87+lORnOxrY9ktP0bVrBo7mxja6gOHJJyynkefu91Xtz2R0iW2lSC0SGUqQkgJ8J6daUtVGMtrQb0nRzXbNA4NLmie3meKVeGRGKsvkQa0XZ3SbOTT7vVNTiD20YIRTkZxzP3CtZZFGO5ltpKzM4o9hWp7JWGn6sb83NojcDqUXJAQHOw39Kldq9I0zTtIEttapHK0qqGBPLf19Kjx0p7K5J3q6MVjnvQyB7aSZAGptpRnYVuO0On20PfTXe+YpfEBz2oEA+2iOwoz4h4aRhgMMNqEJiHUEggUtE4UH405EgLZwcCnCuVFOwjHzEEoo8/ZSfE+MDalrFvzzTh2UDGKVl0R9wSKFGVPEfbQqySRCuUx60U2yYpUXhUH1oTkFM1znQPDPCPZTLhTIc08v0V9lNNsckU0MSOEHY0Dk70Ou1DO1UItdF0K71gytbtEBEQG42xzzy29K3/AGd0eTRrSZZ3V5ZGDHgzgADAHrXLonKsCGYb9Diug9iryaa1uYJZGdYmUpxHOAQcj7K49Up7bvgxzKW1+hC7U68s8bafDDKg4gZGlUqTjkAD09ayfrXTte0+HUNKnEigyRoXjfG6kDNYjs3p/wCkdXiDLmKL52T1xyHvNThnFY215BilHZ8DZdndOGnaXFG4AnlHeyDrk9PcMCp97aR31nNbSjwSKVPp61j73tCU7VLcq+baA9yQOq/WPx391bcEMoIOQRkEda5skZRak/MxmmmpPzOP3lrJbzSW8oxJGxVh6iobcgMYIrbdtNN4J479F8Mngk/aHI+8fdWOePiGQNxXpYpqUUzpjLdGw7Af5xtf7ZP3hXZDzNcdsAf0jaj/AHyfvCuxnmfbXLrO0YZ/I552z/nzfH8iv41s9GYvodix5mBPurPdpNBv9U1lXt4VMRjVTIzAAHfPrWpgiSzsoogcRwxheI7DAGKzySTxxS7FNrYkZ7tbZpeTaVC30pbjus+hxn7q0qIscaoigIowoHQCsZqmuQXfaXTRC4e2tphxOORJOCR6CtripyKUYxTJkmopM5r22Yt2jcdFiQfZmtJ2GYns8QfqzuB9hrNdsxjtHKf92n3VpewoP6AcnrcP9wrpy/8A14/kXL/Wh3tlYrdaBLLjx25Ein05H7D9lczwT0yeg866r2omWHs3elseJOAepJFYfslpv6Q1yNnGYbf51s8ic+EfHf3U9NPbibfkGN1Hk3mg6aNK0eC2I+cxxyHzc7n8vdVP2400XOmJeoMvbHxY/UPP4HFTNF19dT1jULUsCiHigPmo2P27++rueGO4t5IJFzHIpVh6GuXdLHk3S7M+VK2cV4c11HseuOzFp7X/AHzXN760ksL6e1kHiicr7fI/Cuk9j/8AVi08vH+8a69W7xpo0ye6R+3G/Ztx/vo/vqF2QtotK06G5nGLjUZQkY68IBI+4n4VedoNObVLCO0GeF504z5KCcn4Vm7nUluu3mnWcAAt7OTulA5cXCc/gPdXPjblj2L8WyF7tG35iuVdrST2ovR04l/dFdW6VyntZ/rTe/tr+6KrR++/gKHZ1RPoL7Kyva7Q7/Vri2eziV1SNlYlwMHPrWrXPCPZWL7cXdzbXlmILiWIGJiRG5XO/pWWC3kW3sId8Fl2Q0i80mzuY7yMI0koZQGDZGMdKtdZ/mS+/wCHf7qo+w1zcXNheNPNLKyzAAyMWwOH1q81r+ZL/wDsH+6jJfi89jl73JzLRNTbSNUhuhkxg8Mqjqh5/Dn7q60jrKgdGBVgCCOoNcT5Gug9iNW+U2LafK+ZbcZjzzMZ/I7e8V1avHa3orJHzIvbDQpJNQgvLSPJuXELgD6/Q/D7qb7Uzx6bptpodu3hVQ0pHUDl8Tk1triaO3t5J5TiONS7E9AK5HfXr6lfz3Up8UjZA8h0HuFRp92Sr6iEOezTdgmAvL1POND8CfzqZ2/fGl2q8uKYn4L/AH1V9h34NYnUnHFAefowqZ2+kDLYIN93bn7KbX/yEDXtmEKknlQEJPpT52NJ4jkj2V3WXQjugo350oLnpSiPPzochQAWMctjQyTjqTSS4zz5U5EMjiA5UwSt0OBSoAowBjc0CwA3pGePlsKk06DL4BxTbNyJNGy4XJ3pyNBgE451RI2MHJNCnScYwM0Kdk0FECybUJQe7wactyvD76ExytYnQOA4UHPSmWJZqdwWC4O2N6QQFbfnTRQjhwxp6zgW4u4YHmSFHcK0jnAUdTTOd6ANNptEmku+xmo28ge04buAnKsjAHHqPyrV9l9In0u1la5AWWZgeAHPCByz67mud2mo3lmR8mu5oRncI5A+HKrJtf1WReFtQnxjo2PurlyY8kltbRlKE5KrNv2j1WHT9MmjMg+USoVRM777ZPpVVpTQ9nOza3l1GzS3TA8A2JB5D4b++sY7mRmZ2LMeZY5Jpya7uLhVWa4kkC/RDuTiktPUdt/EFhpVZoRrfZ8nfQh/+NaXQ9YtdTgdLaFoRBhe7YjZemMdOlczHOnbe6ntGZoJpImIwSjEZFE9OmuByxJo6jqVimoafNav/SLsfI9D8a5PIrQ3DwyLwuhKsPIipkuuamowNQuQf7Q1WyTSzzNNLIzyMcszHJNXgwyhdsWODhwSbRCdStWA/po/3hXXjzNceWUoVcEqwwQRzBqSe0Oq521C5/7hozYJZGqFkhuqjQdrNTvbXWO7gu5oo+6U8KPgZ3rMXN5c3YxPdTSjyeQkfCmrq5ubyQS3MryvjHE5ycUwTitceJRSXmVGNKhfARyauk9m9ej1O0SCaQC9RcMD/SY+sPxFcyJ250A5XBUkEbgg4INLLhWRUxSipKjadstGurnUYrq2gklV4wjd2vFgjz+NX3Zqxk0vs/DFcAJJ4pJAT9HJzv7sVg4O1OtW6BFvnZR/tFDfaRmo17rWo6ihW6u5HQ/UzhfgKxeDJKKg2qRGyTW0ve0urnXL2HTNOBljV9iv9I+OnoN6stP0u+0nspcCG2dtRuScqpGUB2HXoMn2msJBcy206TwyFJUOVdeYNWP8ZdaH/wBSnx7R+VaSwS2qMOgcHVInaTo+uaZqlvdrp02EccQyu6nYjn5V0nauUfxm1r/xGf7PyoHtTrSjJ1Gb7PyrPLp8mR26JlCUuWaTthoVzd3kV7ZQNKWThlC42xyPw291W3ZD/Ve0/wCf981g37Ua2yfzjLgjBGB+VR7XX9VsrZbe1vpYoUzwouMDJz5U3p8ksag2uBNPbtOoa7qa6To891kcYHDGPNzy/P3VzXsyxbtVYMzEsZiST1PCaiX2s6jqUax3l3JMiHiUNjY+4VGtria0uY7i3kMcsZyrDmD/AINaYtO4Qa82JKkdtztXKe1RB7VXnq6/uimv4167j+cpf+lfyqtubue8unubiQyTOQWc43+FTp9NLHJtiiqZ2xT4R7Kwnb7BvrIde5Y//lVAO1uu4H+cZP8AoX8qh32rX2oyxyXk7TPGCFJAGB5bCpw6WcJqTHFU7Nz2AP8Am68/tx+6K0GtfzHf/wBg/wB1cusda1DTEdLK5aJJCGICg5PLqKkTdp9XuIHhmvXaN1KspRdwfdUz00pZHJFODcrKo4q10aLU7S+s9QtbSaRGfClUOHGcMM9PfVQGB68qubLtVqunWi20EyGJBhA8YPCK68ik41Etmn7c6n3NjHp8bYec8Um/JAdh7z91YBWxJnNOXd5Pf3LXFzI0kz82P3UxuGpYcXhw2kxVIu9C0uLWdU+SyyvGgjZ+JMZyCPP21K7SaJDorWyQTSy96rE95jbGPKqjT764sJvlNrKY5eErxYB2Pt9lO3+qXmpuhu5jKYwQvhAxn2VLjPxLvgrm78iCVyTzoY2owRxHaiYA7VoMSXA25mknjf0FKwAPvod4BtTEwkiwxzvnlT7MFAVelJiXjJbcDlTuEWky4LixoIWOelOY4V2oM4zsKLLY54pjDZeJMGiGV2OMedHg433NBhhaBCPCetClLGSM4oVVk0Kjz3Y86FwQqHPOgr4i2FMzcTLWVGw4pyBueXKlZIJyKNAIwPZSGJLH1pooAJ4qBOAcn4Unhyd6AHrTELTdxUnPKoqvwkHB2qUGBGelSwBjaiIO29JMgGd6baX0ooB5Tg7mhxgnlTCyMTgAUO8YZBFFCDlYce29JUgkZ2FIOSdzQxk7VYhwnib0FKBjxjODSlUKKBKNzFTYCSDjb4U2Qx5ilMGXdTtSO8JGCKpCYCCo3pDHOMUCTQPrTEA0N6IsBQySNhQIVtik52yTgUksANtz50gknc70yXJIW0gwQu3rTed+e1DG1JPkBTIbsdXBXBpsnBIpaA4yKS+M5oBietDJzQOM86L6w32oJB05UR2FHsM0kmgA8jAxQJIwennScgjrmi5c6AH43Jyp9oo8+VME4x5+dPg8QDfGky4vgSowaVnNFvnajzjnQNhE0ed6JsZOD7DjnRZ3OaBCkYrvThlX1prkKI5OKB2KebJ26UnLsQRS4lBzkZpzkPKkA13RB8Tc6UWUEBRvSXJY4U9edO28PiLNvikwSt0hwMQAoo+7ZtzS8AGm3kYkgUkbNB8Sx0kBnGTsKCR5GWG9LbZaYgi3AOdEHJIpo5cinOHlkUyR4bAfnQpIXYbkUKQB24BiHF8aTOyqmKKIj5Pk8801LkrzqKNB8sGxv0oxjc53psA4GPKlcODk0xgxvRY2oE77DNGNxTATzpZDKBvtRADb21IK5XFJgRvdQxSiCpIoAZwKYAjQk8XSnGTiBBNKXA2zR4G9TYEZoyDinEQKMnGaUXbP0aSWPVdqfYhWQetJI8qbOOY2oZI60UAGYgbUilEA+tDpVEiMEigy5I23pRwo3O/lSJHJ25CmJtII4HqfKksCRufdQ6UYUsDimZtthIhJ5EgUDjfoKUJCF4c4FDhBjz1oJGzScZPOl7YpPTnTEKQ4yDQcZpOTg0RJzzoGDbO+1A7NQx4hmlFPF6UCobIouHNGdtqBoEFiiPOlcqSRkUADGOtLjOHweRpPlQoGnQ9jfFJxnajQ8S+oozypFhYFFyNHvQ60AEeVFijHLnQbAAwcigQ6jBUzTTOWO1KjAPhJ9lLEYwcbGkMTGrADI51KysagA0mNc7mlhFHIZqWzSCpWNkM7elKCYNOAgdKbkJ6UuywMQBzpo8TUDk9N6GGC+QqyBXAqrz99E0gAAG9I8fDsKPhOAOH2migHFckbgUKbIIoU+BUHHkRkf1jiim+gKcTBhU+ppuc+Ab1n5GlDgOAPZSs70S7gD0pWPFTKC6k8qA5HnRYyaUoJyKQDiKAgp1s4oAEKKM1IDJQsuetNAbjHOn2DnIFEilQciqsQpBg7mhnGTSW4yeVNeIDfJpUA8WBzvtSd+h9xpsgncCjDMo3Bp0ATIwOSKTzpbSbZ5e2mWlOfCMetNWS2kLOFG5xSC56bUjPU0ARz6VRm5APKkvnGwPs609whsHcCrfs9p6Xmsw8a5ig+ef1x9EH2nFRkyLHByfkKuCmurWWyuZLadeGWMgOPaAfxppSy7+dajtfarK9vqURysuYpD/WBOPxHwrLlTncVOny+LjUn35/EmmuwNvvQDEbc6LcUBuDW4g9yDtmkjlR8s4oDflQAQoufpR0ACaACPrR8RzREYNLQBiQelADedqG2KD8yBSem9AgdaPGKR126UrO1AgE7jO1HkUGxik8jQMUrcLZp0nbbl0pjiyacibYr8KTHF+Qs52ojz50riNFQUJxjlRZNHuM70N8cqAEjmSDSllbGCMihjc0IxxScuW9JguyYgAQYoycYpK7JSlZW5jes6NxQaj29KSVHOknagGLIGKQRttihsetA4C7GqJDGOEZoHcelEBty60TNwrQAvFCm+89KFVQgRg8DqfPIpufZadGWC4pu4wFFZ+RoOJnAwOnWjJogNh7KPkT1plAzufSnIpOEEGmxz3ox6UASFcNQMihsHnUcEijJyc0qAfDg53pW2KiYO5o8t50UIkDc01IT30MCukbTOEEkn0E9tEjEHc7VIsxbXd7HbzxiWKQMrKw2O391Ci26RGSW2DYUsM1ncta3aCOZRkb5V1/WU9R91IYjkB7zWgubGFbGO01B3l08tw293n5y0kPJWPkeh5Hkd+dSui6iNSGnOqNKylopQwVJlHVfXzXnWcW1Pw5+9+v4o58epUo22QDGCcmiZFA5A1KubOe0fhlQgE4DDkffTHtrZ2uGaJqStEZ4z03FJwRtUoj0ouHanuChnjYLjG9a3SR+j+zbXbDhmvG8P7IyF/8AUfhWetrRr26htY9mmcJnyHU+4ZNaDXbhDewWcIxDAoAUdNsD7APjXDq5b5RxL4v4I302PflUfITaAala6npDHxn56DPRhj8cfbWY4gV4sYPUeVWKXx07XkuvqpJ4h5qdj9lDtDYC01mcRn5mf56MjkQ3P7c/GnhezK4+UufzXf8A0Gqjtyt+pTu3ExOKT7OdKZCOW9JKkdK7zlFDBXcUO7PQ0jIA+kPjV1pvZ6/1CPiCGMMCYwy7tj06ChJvomU4xVyKYqQN6SzpCpd2CqOZPStNa9jNTunPGYoYgcF2JOcelQ4dDs7vWGRZGnsLE5nlb6Msg+qB5DrU5JLHByl0SssW6jyym41ZQUIZSNiKUuFzUWx4JpbuSNQkLTExqowAPSpoRQcZ99MuL3KyOeZPSk4zT7RjzxSfCv0RmnYUNFCN+Qotz13pw5PM0nrQISRkAUQXfenCNqLfNMBIoDzBpXntSfcfZQIdzkAj30Y5702hAODyPOnMb0jROwDHnQI350AKBIoBicjOKfjXhT1JzTSLxOB0qRnaky4LzDyORpa8OKazUuy06a9OVwkfV25VEmkrZqk2N7HlREVYG67PaYeGV5b2Uc1j+j+X30D2z02HaDQIcebsM/dWW7I/cg39P1MJ58cXTZWkgdRRcS4559Ksv49WmPFoNqR6MP8A+tLHbHRpB892ej/5Cv5Cnedd4380Z/esXqVBkPDtRHxYzV7Hr3Y242m06aA+YQ4H/Sacuk7JS2M01nfsJkQskRcgscbDDCks8k6lCS/ItZsb6ZncUKMorbkke+hXSaEiHHdimblTw5p23yEAJoXK+DNY2ahRrxqPLFLdQpooh4R7KOU+Len5jG8b0POi+tRggimAOgoyN6L7KSXAOBv7aEJuhxThD95oPKoQBRnNMsxIOTRcWRgCntIcvQPxE5Jpy0Yx31s4BJEq7Dmd6bEpxjAqx7PSxQ63EZY1fKngDcuLn92auK5McrqDZuWtjbW6TNGs1rPHwzRuMhgeYIqqu7WLToUguWefRZmHye54j3lq/RS3MEHk3uPrq7N4Z4WEI4oW+nAeaez0qHJCtg729xGJtOuQVZWGRg9CK0zYY5o0+/J+h48JuDtFPbXPye+Ww1oRzW92eCO6KgJK3TiH1X+w9PKlXnZbT7V5WEblVYHDMThT5ew1Fv7X9At8jvR8r0K5PDFJJ4u6zyRz5fqtT8WoyaUY7bUpWn0xwYor5jloQeSy+gOMP8a58WZqfhZ+/J+T/k3cWo78T4IN92Ongn4obhWt+EtxH6QA++qbUNLuNPKtIhMT7pJjY10hH7/So84LKGjJ9xH5UESOWxsI5FDKRxsD5Af+1dLxRrgIavInzyjF9nLX5Otzqc6FY40KRlhjORliPdt76q++a4u2mf6TtxGtJ2uvhFbJaJgGQ4IHkNz9uB7qzEH8otePD25SyevC+CPpfs2L2732yJqX+ly+2r22hOv9mrYh1W5sWMTFhnK42+zH/TVDqZ/yuX9qpnY+/FvrLWjn5u7Xgx/XG6/iPfWmVVBTXcef3+hjrU312WVh2Turt3aSRFgQZZkOSfQVaWvZKynmtpHZhC6l2jB8qudHJS4uLZvrLke7/wB6EEhjsCwPiSBlHtZsfhXqxjBq15nzktRkb5dB2Gj2U0KTPawkd4WTKDZRyFWFugeWScABf5OPboOZ95+6lMrW1jHBHs5AjX29T95rPdou0D2nd6JowEmpSpgH6sCfrtTbUU2+jNJydIj9o9Ymurn+L+kPwzEZubgcoU6+81T6lEILGHQNMHDJMpBI5pGPpMfU8vaakxpadm9Jkd3aR2PFLId3nkP9/IVb6Lp36JtZdT1MBtTvBlo+fdr0jHs6nzNebBvV5d3/AAj9WdsksGOv+TOYW8fyaBYgMFdmB8+tOcRzzqVcOtxe3UyKBG8zFAPLOPvBNNGIZrrfZ0wtxTGSTigcdTS2jIG1JZSMbUDoT6UCN6PB5UqOGSeRY4UZ3PIKM0ddiEYNDma0Nt2YfgEmoXKWyZzwjdj+H31JYaFYLiHTnu5B9adsD4f3Vl4yk6xpy+HXz6FJqHvOjKD270WKtdQ12Z0aNNK06OLyWDJHvzVKlyGOHwh+ytYqbVyVGazQbpMd606hJGOo+6m/ZQDFW2pmqdMcwcUpIywzRcXhzjY08nIAVLNEgo42QEnfPKjqQwHDjHKmKm7NkqVD1pB39wqN9HmfZUfW9XaV2srZuC3Twtw7cZ8vZUuzkKPJwgl+7bhx5gZrMqrMwAyzE8upNVjgpTt+Ry6zK4wUY+Yn2UR861+j9iZLoLLqErQqf6JN3PtPIVsbXsjocCLjT45G/WlJcn41lm+0sOJ138DjjpMklb4OP5AGciknzBBruK6Np0eAunWij0hX8qV+idNb6Wn2p88wr+Vc3/mof+rK+5S9ThhOcbU/AOKeJd+ea7JL2Z0Wb6el2vuTH3Vku1Gg6bpdzZfIIGjkl4+IByQQMAYB9TW+H7Ux5pbEmmwWklGSbfBQgjG9ClhQMgihXQd4/beJPXFHcDwEUIR3bLkZB2NHc/RrA3CiHgHspMv06cj/AJJTy2pmVwHwN/bVIbdBY3pJcBTgZPnSCWY5JpG+Dk1VEOXoLZthk70ksc7CixtsKVjNMgICldKKgd/ZTANQKk6fDJPqFvHCQJTIGBJwBjnUUU7bySR3MUkSkyq4KgdfT4U0RNPa6OtixISIp8xdIoCyA5V/bT0c63ataXcYSbG6H63qpqDaJqNtAhTxKdzDIOnoakm5tb4CGdWgnHIN4SD6Guo8IgX0sGm6fd2uqJ3tj3TMpYfSAH0aodGsprXS1juJUlVwcwt41RDyTP1gBtvWovYUvbKbTdTHHFMpQSjbmOvkfsNY5p77s6Esr6147OHwC8h+iE5AsvMHz8q8/wC0cWTJBbFdHZpJxjJ7mTOzUjw6hqOm2b8emQKHAc5MMuRlEPVcb4PLatHDJwWyMf6KIDHqT/cKzfyeT5YupaSyLeuuGU/yd0p+q2OR8mFWavPNpqRFHt7iQEshwzRnkBscHHOueetj91pP2uvx+JUtO/G5XBitZvvl2sSsGykZ7tT545n45ooB84tayw7D20ahmhnlP600nCD7hVqOztha92JI7SJnYInFklm8hnrWSctqjCDaX5fqe3i+0MOJbTmep/6XNt1NU4leC4SWJuF0YMp8iNxXZLjszpcs6xTQWhmkBYLjhZgOZGKqb7+D3Tpc93FLE3+6lz9hrVZZQVTxv5X+hz5NZiyPglWV4k72OpR7RzhSfTPMe45Hup623buzyEuT7FyfvIqDp2jyaTpsli8xlVXLxFk4SoPMH3/fVRqWtX/y9tK0iPN/IMySsvhgUkHiz51voNRDwnG/d/Ty/Y8jUYn4ns+ZcdpO0ksGoHStKjE+qMnCM/RgzzdvYOlVljZ22h2U0ss/eSt85c3Uh3c/l6Uqx0+20SzlYy8cj5e5upT4pD1JPlUWws37U3C3l0pj0SFsxxsCDdMORI58OeQ61zznPWz2Q4gjojGOnjul2TdAs5NYvY9cvIiLePJ0+2fbP++fy9K0N5DLc2Nw0TDdDmZh9L9kdAPtp9zFCgNwCAccMA+k/lkD7ByFR7pbm7ikaYmNFXIhQZI/ar1ceOOOKjHpHDObm7Zy5YjAohYYaPwHPmOdA7mlPxm4naUYkaZywPQ55fDFFtmsH2evB3FMSaAUsQBuTyAFSLe0e4OQMJ1Y1Nzb2WVj8UnU1F26jyzSko7pukNWulBsPctwL+qOdW8c0VrF3dpEsYPM43NVRuGcjJ38qn2ltLc44RhP1jVPDGK3Zn+38nFPUzm9mFfv/AUjNI3EzFj5mpdtot1ekHgEaH6z7fAVcWVhDCQ3Dxv+s1P3Oq21pleLvJP1V/E1yZPtCcn4emjb/v8AeQWkUVuzMiwdk7BRxXHHO3kTwj4Co93HoWmgj5Paqw+qkYZqjXerXd3le87uP9RDj4+dVjwhtgMk+VPHos8/a1GR/BEvUwhxjiVWr32mSyE29nNCw+sMBT7qrwyMxCsrAHGxzWhbQZbgZdRGp/W5/Cmh2VtkfiM8xb+pgV078ONbVK/qa41nm7cePkUsZUHDHY1LjAznyp290j5OOKKUMOquQD/fUeMfNAdRzo3KStHTBOLqQ8eVIC8QPQ0nJzzNORkCNyT4hjC45+dI1sbPeIQUYq43Vh0NPadrlgl4k2o2KrcLt38I+0r5+tJLAjcU1LoU95bm5sk7x1JEkQ5+0efsoag1U+DnzqaSlDyOhadfWN4nHaXcU/mqnDD/AJedQb/tvY6fIYWs7wyDoycH31zAh4pTniSRT6gg/hVnDr94IxDeBL23/wBncDJHsbmK5n9lwu37S+X9+hzvWSkqfDNef4SLUf8A06c/+Yv5UpP4R9PI+csLpR6MprGz2FteQtPphYFRl7ZzllHmp6iqpvo55788VrH7N0sl7v1ZlLPmj2zqtv2/0OQgSPPCf95FkfZmqLtTqtpqmpW72c6TRRwY4kOwJY7fYKwxyV3qw0/+RYnmW504/Z2LDLxIWaYNRPJNRkTsr50KLhzQrejtslgngB5im7iQcHmaAbMS5pqU5jyKyotv0FxvmNc5zihIMtSI/wCTT2Utjk00HYjh9aTw04VPPlTeTjeqQmgbUdJI2qz0/R21CLjhvbbA+kp4uJfaMVE8kYK5MRW86ArRL2UcjLahbgdcIT+NKPZe1G8mtRp+zF/fWL1mFef0f7DUZPpGbBHFUzSpzbatbSD9bg5cs7Zq5/QGip/Ka25P9SCn7G37P6beJdLeXU8kZyuYhgHz5UR1uO+E/k/2CeHJKLSi/kbOB9UESuksNwpAOGODSpZ+9ThvtOkx+so4sfDeqOTtpaJyN03sjAqFN27gxgWty/t4R+NdH36L6i/l/J5n/j867RoGwBwW84lTH8jLswHkM/dUaQJcwMkqkIm3G31f6v8AW9lVGm68daunjTT3SKNeKSWV8hfIY6knpWgjKWs9jHPGJbmdsQW4IUIo3Zz7PtqJayU34eONP1dcfJsj7rKL9sh2enWmk2Sr4rO0kY8EYy8spPRRzx6DYVobBbV7MSWaGMNleJkwykHByD1B6VF1vTp5uC+sHdLyFSngI4njJ8SjPJvI+dQrFING7++uESyjdAohMmSADnikbq5+ylHHjwPdLv1f9+ho/wDJj4fPp/f1/Qq7G9k+VCS/lja9tpjG7TyvI5IP9FCg2yOtXuuWc+pR6b8mEqcN0krOAFaNcHfB6jNZi/7fWcE0jadad5I58UoUIG9p5mqaXtprk6NLFFCkYOCQjPj2nNT47qox+fH8/Q6fBnKSmlVG8j0u7h7QWVw11c3cKQyqzzFfATjAGAOf4UiaLVZO0Vxe2kMJSCNbdEuCyhwfExUj1wKwMfbbV0ILi2lHkUK/aDVzY/wgjIW7hliH6ynvF+B3p+PJe9B/k7/kl4Mq54fFfU1Wh3M+sW1zdXaKInmKwx7HgVdj4hz3zvSbuxt/lLQwTxm44eIwFhx8P30i21C1v9MWGxuls4ycLLbAFQM7gZ+iaZt9IOmdobFYnMtuwnk43TLhioHif63pnelPHh1MfV+vn/fiZK4ybuu6XwKC50abVdXEN/IBpseGFuhIad/Jz0A+2tMh4QqWyoWUYVgvgjHko6+3lU3UrKG5PCrItyVJVSQC4Hp+NZq91GKyQLfTtEueHDbAn1xTw5I6ZeFkVejS7/kynCWZ7o/IuE+TwuWZnmmPMR+Jj7T09gpM8978ncxwx20Sj65Bb4VSw69pQUBLiAjyLH/+1Sl1qydSqPZ4I8h+ddH3zD5v6P8AYj7rm/8AU5ze3XyrVbuVMcBk4Fx14RjPvINTbax4QZrs8CAZ4ScfGrmLQrOG4eS3uISGJKhvqZ6Cq/UOzurai+BdWQiB8MYdx7ztua5ZavFOVbqXqepBLFjTat+n7lbd62HJhtfDGNuPkT7PIUxDI0jhVBZieQqdD2H1XjAaS04c7sJCfs4a0Np2YntI+GKKMk82LjJqnrtNijUZI5ljyaid5XS/vRAsNPUcLz+I/q9B+dXZnhtYeOVwijl6+ymptM1WCHihs1kf1lUBfU5NZGW6lnmLTSB2BIyCCPdjbHsrHGlrJW52l6HRly4tNHbiVs0F1rcs+Y4cxR//AJGoqS+ZqBbJLczLFAheQ8gK2Wk6BHb8Mt1iWbmF+qv5115M2DRwr6ebPPUMuolbIVhpc94okI7qL9ZhufYKtlsreyTwKAcbux3+NO6jrNtp4MZPHNjaNTy9vlWZuNRmvH+dbw9FHIVww+9a13L2Yf35/ob3i0/XMiddX8YJEfjPn0qrmmmkyC5UeS7UYOetOC3ZtzsPWvRhgw4Fb+pi8+fO6j9CiurJZckjPtqtNrdQPm3DN6AZq9vtUsrMFQe+kHReQ9p5VRz65dz5CMIYzyCD8a03ufurj8ReGsbucufwJcHyk7TWcqevDkU+UA5ris930sj5aR2b1Ymra/SSwitpY3IYgK6k5BOKzlCml6nXj1Nxba4RK4Km6ZqaaXdK8pxbuQsh/V8j/jzqstrxblNtmH0hTk6GWB49txt7axlBS9mR07t0N0Dfahoema3aLLNEjMw8E8Rw2PaOfvrBaz2SutN4pYW+UwDfKjDKPUflUHS9e1HRZWS3kIjz44JN1J9nQ+ytfZ9rrHUAqTZtpzthz4SfRvzrnhi1OlfsvdE5E8OfiXDOfxNLBKssLlXU5BFaK27M32u2vy2waCOGRstG7kYfG+2KmdoNFSeN7q1jCzfSZEGz+7z++tj2W0t9J0GCCYYmfMkgP1SenuGKvVa7ZiWTH7xEdNKMnjn12YKTsDrqjwJbv+zMPxqGtjPYNJbXCBJo3IdQQcH2iuxnluK5drTFtdvz0+UMPwrLR67LqJOM64NseCOOVogDIoUCxzQr0OTYcUfMqRvtTcv0KXCD8nXI9KWsccksaSOVRmALAZwD1rJukWNRDMSH0pR2NbGDsXamBCbqc7dFFKbsdaA/y9x8B+Vci1+D1KSMXxb4zSPOtg3Y+2BOLifP7IqPJ2UjXIW8f/mjFXHWYX5j2My3SlRPJBMs8EjRzKNnXn7/ADFXsnZedR83cxN7QRUOXQb+PkiOP6r1r42KaqxOEvQl22pQaiRHPL8gvjssyHEch9fI0V1eanpc3dXaK3kzLkMPQiqiayuIgRNbyAHnldqmWGsyW0PyO8i+W6edjE58aeqn8PurCWKUOcfK9P2/YuGaePjyJKazbSHE1rj1RvwNPLLps42mMZ8nUj7ajXWhLPatf6JMby0H04/6WL0I6/451RLNz3oxyhkVx/8Aw7YalSXDNQdNWUZhlSQf1WBphtLl4gojJJOAMc6o1mxuDg+YrT9lJLifUGczO0VunGVJyCx2UfHf3Usj8OLl6GktQlFtmr0bTrbTLQCd444YPFNI5wGkPr5Dl/71bzaLYXrzTTRmV5+E94WPEmB4eA8189vOod7ALP8ARs80DzW0Du0yonGVcjwuV6gb+zNCC87y9vdUCSxWfcJGplUqZCpJLYPIAHGetdGCKw4ryd9v+/Q+aySnkl4kX/b6/wCxGq6ynZ3SQLm6e4mGVVmADueg2++uWarqt3rE5lu5CVB8MQPhX3daf1vU5dY1J7lye7BxEvkv99V4jLEADJPIVmrk98+/0/vmejp9Msat9saI2qbp+o3OnS8cD+E/TQ7q3tFaTR+zMKx99qScTMPDDnHD6n1qZcdmNH4C4aaEDmQ+QPjXLPW4bcHyW8sU6IMem6b2jgMtuBa3Y+kF5Z9R+IrN6hptzptwYbmMqw5Ho3qDU5Z00vUll06Z3VD9JgAG9PZW0m+R9otJQSAAOuVbqjVEs09PJN8wfzQm3Bp+RzqyvLjT5++tpOB/rDmrjyI610js72kW9tCOPu8DhZW8Xct0Pqtc6vLOSzupLeUYdDg7c6Vp95Jp14lzGM8Ozr0deo/x1rsf/wDTH3+v4BlwRyxOj6nbT2lyl7qDQXjShYEFtH3c6tklWjyTk5O/pR6tpM97oqSagkZuCmJxHy9D7RtnFWOi3UV3BGDwyGNeOGQjfgYdPuq2dVdCjDKsMEedbSgtRi3R/L8GeVLNLHJJro4w2mmGZoiuSpx7aejsGPJPsq+1/OlSMRCrkPwZboOhrNza3dvnhkEY8oxiubHKWSNn02HNFwUkieulsBxSYQebbUZOn258dwGPkgzWflupJWy7sx82OaFuk13crBbxtJK52VRuavZ6jlnLttagiz3ELn1dsfdVxbS3FtafpHWbr5FZjdYVJDyeXqM+XM+lVJOndlYxLdFbzVCOKOFTlY/X+8+4dayupare6vdG4vZS7D6KjZUHoPx5ms44ZajiHEfX1+H7nk6vXpezDsue0Ha+71om3hBt7D/ZA+J/Vz+HL21E0jTbrVZQIhwRLs8rch6DzNDR9Ce8KzXIKQcwv1n/ACFbZZLXTLLicpDbxj2Aeg8zW88mPTQ8LAuf782ceHSyyf5MvCJ2m2NtplvwxADbLyMdz6k1T6t2s3a305tuTT+f7P51l9Z7TXGpuYYsxWgOyZ3f1b8qropj50sGguXi5+X6fuTm1K9zHwi5WYsxYsSTuSTU6zimu34IULY5noPaac0Ds3c6kq3FxxQ2p3H60nsHQetWOoaxa6av6P0qJZJRt4BkA/8AqNb5NX7XhYVcvoviYwwJrdkdL6sRP8k0iESXMgaTGwxufYKy+pa3cXpKJmGE/VU7n2mriPstrOqyGe6xFxc3nbf/AKRU6LsTaQgG4uJZm8l8A/OsFnwY3eSe6XzN6yzW3GtsTnzZGDyzUiDTby6IMUDlf122HxNdBXSNPslzDaRqR9Zhk/E1X3uq2Nts9wrMPqp4j9larWufGOI46KMecsqKex0RbVxLMwklHIDkv51A1y5Esywq2RH9LHmacvdclnLJbqYkP1j9I/lVOTuTW+PHNy3zIz5sah4WLonaWh45sA+FA2w9fyzVuIpM4CMfcaiae40q1FzKhaSZhwpnB4R1qzi1lnIKwge1s1E1OUm4o3wZMeLGlkdMuLns3p+t6bBcmT5LflAHYD6RG3iX8edU8HYHUJZG766toYR/SAlsjzxt9tWEGp3DfRKr7BR3FzLMMSyO48idqzxafVRVKaS+dHLmy6du4pt/IK41Gw7J2AtrKZ767zhZJDlIj6D8KpYO3WtwRqnewyBRjMkQ39pFSbns9eahazXghfuYkJQBctK3QKOu/WqA6JqgG+m3n/Zb8qqODTW1JqT87M5Zcrp9I0Uf8JOooB3tnaP7OJfxqqkvm1CWW7ZAjTSM5UHYZJquOj6hy/R12P8AyW/KpVujRwKjqVZSQVYYIOapYMGPnElZtppzlL2iQrZHWhSd6FUdtkiNSiOh3GeJT55pEmeD1p0HIFIlHgrIsqpNY1QMUOo3eBtjvm/Om21O/J3vbk/+c351s9C7JaVq9h8qna470MVZUkAHmOlWp7BaIPqXB9s391ZvXabG9rXK/A896XM3af1Obpql+Dte3I/81vzp5Nb1ReWoXOPIyE1vm7D6KOSXH/eNR37D6Vg8D3K/84P4U1rtLLy+g/umoXT+pkk7TatGdrx2Hk4B/CpsXbK+UjvYYJB7Cp+yrKfsNbY+avZlP9ZAfyqvm7F3aH5q6hk9GBX86pZNHP0+VFeHrIdX87JsPbC1c8M0Ekfqp4h+BqUt1pGo/ReB2PRvC34VlZ+zmqwZJtS4842Df31BkhljbgkidW8mUiqWlxS5xy+pS1ueHGSN/FG3TT2srn5Vp1zJazDqNww8iOoqwvtBtNegWYFLTUmUFmQeCRsdR/g+2s32W0jVL+ZHN6bOyzjxtu+OeAeQrpE2g4hVrWXjwOTHn7DUfcXJ7nKn5Nf9+qJza2Lp41T8zkuoWN5pNz3F3CUbow3VvUHrW7/g+t+OxMpG81zj3IPzNTbhEniaz1K37yPycbj1/vqx7NWEOnJDa27M0SmR1ZuZ4j+Fc2ZZE448q7a5XT/b4F/elkxunyOQa3I0sridHjDXMzDIJSOPCqPTJ3qB2w1CeLs1CkrAXFwqh+EY3Iyasbx+yssrfKX08y5w2MBs+uN6oP4QWzLZL9Xc/ZXTqb2qLfbX7/8AQtPCMs0fZowpXHKrrQGtUuMyDFwf5Nm5D2etVBYDrmiExH0QAawnBzi4ntyhao3sjtEvE7hRnmaYv7KS/szHHIyyjcDOz+lZC51O7uYo45JSQgwKuNB14RMtpetmM7LIea+h9K4JabJjjvjy0crxSityKmSFkcqykMNiCOVXfZ+ZwksAOw8QFWmu6KNSh7+1fhugNsHaQfn99U/ZWKX9JzrNxDgjwQ3Q5q5Z4ZsDl6FPJGeNg7TwZNvckeJgUY+eOVZ0rttWv7XcMVpbAb5c/dWS4wR5VtpJOWFMvBzBG07G3pEUSsT8zN3R/YfcfbmpdzqF8IUmu9XeHiSfEcaqgWWM7IeZIP5VQ9lm4WvPILG3vDf31uJ7zS7PUbiZbKSSYDFzPDblwnXxH4HbPSurT9zjfn+p5+pShl92/wC/yUvbeHvNOafhwWhD48iMH8a5e8253rrnbJkl0BpUYMjROVYHYgrkGue6L2Xe7VbvUS0NqQCsY2eUf+lfX4VlGUccp36/qPT5XHErIOlaVd6xMRAAkKn5yZ/op+Z9BWg1WZezOlLHpUY7yZu7kuZBluWc4+4ch61prXT5ZYkit4kt7RBhcDCgenn7aXqGlaPcWD2k7987fq5Jz6Y5V0Y9NLK92bhen7/scmo1rl7MTjrPJLKzOzySOclmOWY/jWh0vReDE14oLc1j6D2/lU+DRINNuZMcTuDhTJzUeXt9aXf6hDYQ5c8Tn6CdT/dV5crb8PGdGm0sIR8bM/xJU99DYW/fTNgclUc2PkKyOpancapOGlPCi/QjB2X+/wBaj3d3LdzGWVstyA6AeQpNpbT3s6QQRM8rHZR+PkK0xYI4val2c2p1cs72x6/UJIy0ioqszMcAKMkn0rd6H2Wt7CL9Ja20ahBxCJz4U9W8z6ffR2Fhp/ZW0F5eOJbttlwMkn9VB+NUOq6xdaxOHuDwxKcxwKfCvqfM+vwrlyZcmoezFxHzfr8CsenUOZ8v0NFc6/Pr8z2mnFreyXaSU7M48h5D0+NW+lWVpp8JZERMDxSNz95rHaNdQ6fp9xJIdlk2A5nI2FRLzVbjUWJll+bB8Ma/RH51n9zc/wDFj9mK+v7mzywxRUpcyf0N1e9sNOtEZYeK5cf7PZfifwrL33a/UJ2IhWO3X+qOI/E1SYLkKu5JwAKmR6HqVxulnJg/WYcI+2ujHodNgVy+pyPUZsj9n6FfdX93dEme4lk/abb4VBYkVpV7KXZGZpoox5Llj+VSLbstbuRhnuSOeGAH2Vq9VhguH8gWlzTdv6mQRWlk4EUsx6KMmri00d40NxcQvJw7iGNeIk+ta+30GO3GCixr+rGOftNSjGsa8KLhR0FcuTXp8QO3DoIx5k7f0MDPa6nd3PeSWcw6AcOyjyqfa6fdZAaIr7SK0smfKopmijfxSIPfVw1c6qKLf2fj96cmKs9KlYjjdV9m9aKy0qxgXvZV7zhGS0h2Hu5VSR6nEhxGC5+Api9v57pOGR8R/qLsKmWLV6jhvbH+/mcuR6XD7itg1/tbPHqNtDppQRRsSXdchzg9PIVHHbLWAo8dsf8AyT+dVN3YTmEagylYFkEak/XJBzj2YqKQSM4qnpNOvZSTorA5Ti5SNCO2urgbraH/AMth/wCqqKedri4knfhDyuXbhG2SelNAEAbUoAnFXDDjxu4KjdJA4jQopOAPggZFCtaGS15UmU4WjzgA+tIlPgrMovuzet2mkwyi+m7qKQAqeEnxD2elXJ7aaCf/AJ3/APU35Vz+7BbTTv8ARwftqn61i/s/FmbnJuzmz6meKVI6uO1miOcDUEz6ow/ClDtBpEo8OpW/vfH31yffi9K1HZbs/Hfg314M2qHwKdg5HMn0FRl0GHFHc5MeHV5cktqSNyjpcxiSF0eM8mU5B99GYo1UtIwCjmScCsvq3bKG1Bt9MjSRl8PeEeAewdfurI3epXuoShrq4kl68JPhHu5Vlh0GSfL4X1OjLr8ePiPL+h0SfXdEtSQ93EzDomXP2ULDXrbVbgxWNtLIEIDSMFRVz7Tmuc2tnc31wLezheaY/VUcvUnpXTuyvY6bSbeWS+miMs+CyEbLj3iu2P2fiXbbOOf2llfSSLqHSyQWY2srPvwlz4fYRRjTJ4jxQJLGf91MCPgcU4dOsU+lNbj/AB+1SO602P8A+dUfsE/nXdGKjFRXSPNnJzk5Ptjc6XzJw3Fu0yjlxx4YewrUjS/m5LcFWTDMuG577/jSRNaIPBd3Z/ZDfjQNyjHijadyhDgyjy8q49dxiU//AFaZpg9+vXgkGOe51u3kFg9vDb94Glcr85xDAAAOeYzvWf8A4QLYtBbzAbKcGtHqGryWveCGBXYW/wApjyf5RQ3jHtAOffVZeKNZ0q/tTMJngfjRwQSY2HEp28gcf8tRqa2bl5O/7+R26ZyhkjNqkuP78zmLJy2oliZ3CqpZicADrUqSJkZkYYKnB9tW2h6U80gu2ysaHwj9Y1z5MqhHcz6KbUI7mRJuzl2lsssfDK4HzkafSX86qWjKnDAg+R2rfPJHBKqNIEkO4ycU68azjMscUvq6Bj8a4Y62S95HHHUte8jO6Hq8icNpKWdTshG5HpV/3qCVpQgErAB2HNsedHwrCvhWOEf1FC1D+W2ZuBCJlLn4VzzccknKMTKVTdxRVdp5+9a3jznALGs9wVur7TI9Rt+6fCyoPm5PL0PpWPntZbad4ZkKuhwRXfpMkXDavI69M4yjtXaL7sjal1uGx/KSxxD4lj+FbAG+017yGHTpLpZpnlhkR1C+Lo+TkYPXfaofZrThYwwrKQvcjvJSxwO8fkPcMCnLS+1e3uZ4ria1uBFciJklPdOAxyhU8myOnPYiuzS8pz9X9FweTqpeJlltppev9/tiNQtzZ6Tp1lKVdoo8NtkEgD7KjQtHx95LOnGTnJQuR7uVWN/MkmuKGJ7uAbkLxY93tqZGwlXME8Dj9j8jV6THFuWauW3Xw6OHNOVKPz/PkrDPYufnnurj0YHHwFPR6jbRDhgs5QP6seKnH5Wv0Ut2/wCYikGe8TnZ8X7EoNd5zGa1qD5VHLc2tlKk4QnxDwscbZrldxM88jTSkmQ88/d6V3Zr91HzljcD2AGsF2n7O2l7dm8tQ9vxn55GTGfUetRUY3KjWM5zSx38DG2Gnz6jOIol2H0nPJR61rFmsezNqYLdO9vHGSDzb1Y9B6VDmv4tOg+Saeqh12Z+YU/i1VJUly7MzMxyzMcknzrkmpZn7XEfT1PSx4o4VS5l6+nwHLm5nvLgz3MhklO2eQA8gOgpqjIANHjJ8q1SSVIYxclhBgHbiBI/x7a0HZ7s6Ly3F5fyGK3O6qDgsPMnoKo3QMjKeRBq0v8AtHLFdC3iVTaQoq8HLJwMnNRk8Vx2YuG/MyccSnvy9GvN5YaVbkaVpqTSDyIXP/MdzWU1PtdrRlaMwpZenBlvi1SrDXLKfAaTun/Vk2Hx5VooY4riMCREljPRgGBrz1GOCV5I7n+P9o65Yo5I3hnRzK4v727ybi5lk9GY4+FRwxXdSQfMbV1WTsfot4CTamE+cLlfs5VVXP8AB5ag/M386jydA35V1Y/tLTe71+X7Hnz0ma/UwqX15H9C7nX2St+dKbU79hve3B/8w1p5OwciMcagh9sR/OmT2KK54r5fdF/fW61OmfN/QS02o8l9TNi4nlfxzSN+05NWdqOWKsk7KwRHL3MrexQKm2+nW0LABC37RzVfe8S6LX2fnl3wNWkUkrBUQk+laLT9BVyJLs5A/o1Ox9ppqGaG2GGKqOiio+oavNLC0MOY4yMHHNq5p5dTqPZxLavUJ4MOn997n6Fd2v1mO5u7bTbXh+TwksxXkWAwAPQb1nyTjblT9zYSBBfyHgQuI4VPOQ/WI9AOvnimfq8q2hihijsh5fqbYJSlFuQWSetL4mjUcKlnOwpHDyxS1bgILDPpVG5AkjnduIycOeQAoVZmO3kwwdl23GM0KqzOkPAAoKQ/0BSuSCkt9EGsjUfsIopZreOZA8TOqup5EZ5VtH7I6ET/ADbF7mb86xFvII1jf9XxfbWjP8IOmlt7W7+C/nXFqoZ5NeDf5MmTxL/ZRLk7I6ESR8ix+zI351lO0mqpCg0TTyY7W3HBJg7sfLPl95rQr260pzvHdJ7UB+41RJ2VuNS1FrpG4dOuCZ0nxuVY5xj9b209NvhLdqW6XV+pjlcZR24Kt90ZaON5XVI0Z3PJVGSavrPshqtzhnjS3UjnK2/wG9brT9KstLiCWsIU9XO7N7TUuORJ7k28ckZlUZccQ8A8z5VpLXznLbhiVHQQhHdmkVfZrs9+jlmge74g794WSM5GwGPWtKmjwn+juZPV2CD86cTULDToO7jcyt1KjmfU0lb7Ub7/AEaERR/rt+Zr08amopTfJ5ORwc24LgOTTrW1haadbaCJBxM8jFgB55OBVZFrmls6LFDeYlbhika27mOQnlhiOvTNQe1cQj0tZpLiS5EdzEbkgZRY+LfJ9uKT2oubiPS0dCX0+bhWYqpZo9wQVA55xj0JFcmp1csWWGNL3vU0x4lKDk/It7u6FtDJLM8FukY4nK+MqPVjsKptNlv9Xvor8GW202MkqH3kuem+for6daXbadd648V5rEIt7SMh7bTl+iD+vJ+s33Vaajf2+m2rT3DhFXYDqT0AFefrvtLc3gwct8N/9I2w6evamTo7K11JFtLvjLQEshRyuVIwRkb49KeW50XSNOWaD5PFbSHCCFcmQ8sADdjVHPrMVprlvZ8XBcGMFM8iR9U+p3+FWWm6dbtrT6nbRQmOVDxq30oZM78Po3WttBmcsahJc/qjXLCuZN13RQdqNAaOX5ZbITG++Mb+z21L0jU9Lg0OESSqjxrhkPPNXMt9eXyXDWlhDPZxO0ZDylZJSpw3AMY2OQM88VntQ7OR31sl/YN83KvGDw/vDzrn1mjUltt7e+PL+Dsw51kgsWd1Xn/0zOare/pG+eYDCclHkKirNKgwsrj2NUi4066thmSFuH9ZRkfEVE6VrBQ2pR6PdhGG1KPKDeWST6cjt7TSMY3FKPqakW1hd3hxb28j+oGw9/KqbUVyX7MVzwXWkdoYoYe5v1duH6LqMn2GpVlZHVNVGpNCQrEfJomH0iPrH+qPto9I7KniWS4CzuPqD+TX9o9fYK1UFvDIt7aJNKtwoCSzJ4WXiXI4fIYrnw6VZJuWPhPt/t+54Wq1GLHJ+F35+i/v/wCEaWawtZU0jUIfm7gZWWYAxzP1HoeXOgNJstGllv43mK92EEMj8agg5XGdxg5x5Zpmz0ueW8u4tbiF6rRBI7pgAhj/AFeH6rZ3J61B1LVrefUI9LgfAiiLIvPIXH4cvYa7NTlWLHtiufL8EcEIuUqi+PP0ZW3dtdSXcepafcmDUo84LEmOVSclHHkfPpVxpOo2OvrIktsbXUoNri3Jw6HzBH0lPQ1R6bqqXrzW8imK6gbhkjP2EeYI3pjtHMunw2WrIpWe2uYx3ynDCMnDKT1UjpXNo9TkxTWGfX6fwVqMMZx3xNoba8h/kLrjX9SYZ+2km/lgP+VWjqP14/EtN297JcR/KbRxcwncx58Sg+R6iptvew3HhVuFxsUbZh7q9w80RFeW1ztHOM+QODUXWNKfU9OmtflcycY2II2PtxT13aWr5aaDw9ZEG49uKhvC9sgktdRXgO4WRsg0VYJtM5lc6bLptw1rcRcLodvJh5imZACowNxWu7RazpdxbmHUZIluF+g0Jy+f2RmsfHKJN8EA5A4lwceZHSsJxaZ6WDLvjyNE7+tETinJoX48ls+ZpGwakahY35nnTM1jKY2niBkTPjA5qfUeXrUhT5cqdgkeOTjjcqwHMfdT3NdEyxxycMps7U/bX13ZycVtcSxb/UbH2VcubW4ObqzVieckDcDfDlSRpGmTnEOqGBj9W5jx9o2pvLGqmv8As5nppxdxf/Q9adt9atRhnhnH+8j3+IxViv8ACFcMPndOiJ80kI+8VXL2L1KdeK0nsrkecc1NSdj9ej2Njkekin8a5Xj0M3zV/IFPUx6v9S1ft0jf/T2H/mj8qiy9s+LPBY4/al/uqu/itrIO9iw/51/OgOy2rH6UCL7ZBVLDo1018/5NFm1b6T+X8Dzdp7qZsLDCg95p6O8uJjlpD/y7VGXs/JbeK6u7aIftZNSUewt+TyXJH6i4HxNbR8CPuqxSWqnxKVfnX0J9sru4UKWJ8t6l3LWWmANft3s2MpaRnxN+0fqiqeTWbooY7cJaxnn3e7H/AJunuqu4RxE7ksckk5JPqetE5znx0vr/AAENKly+SVeXc1/cGe4I4scKIgwka/qqPL76jEbUoeRoEDhpJJKkdaSXQnGwpXShgUeOWFpjQk8QxwoSKFOZFCigHucKmmmJKipC4aEUzIAMYqSgkA7tfZVO9rcxsS1vMo8+7I/CrlPoKMdK2cfazT+BUZbteEAbxZH2Gsp554vcjusxzYVkq3Ry7kxzt7a2HZbtj+jIV0/UFMlmNkkUZMY8iOo+0Vo21rQ7kYkkj9k0BH3iol5oGmdqtJS+0gpBcovBjGFYj6rAcj5GsM2px5Y7dRBpevozn8CWJ3jlbL270+313Tg2n6k8KPuJbchgfQ9R9lY5uzHaLRC/6Ou454mbiZRgFj5kN199Z1ZtU7P3zxrJNZ3CHxKDjPtHIir617f3qgLeW0U4/WTwN+VGPT6nT84ZKUf7/eweXHmf+W0xyz1ztFa3YSbRRcSL07sr9+RXRLS7jvrPvrtzFwgccBPCF9uOdYhO2WlTr85JJbk9JE2+IqJqfaeFYSNLYXlxwl+FMkKo5k+yuiOqzbkpwoHpcLg3GfJou0/ayytLU6ckIlNyhjSHh+mDty5AZ2zVd2G1SS5tbnRNRBW4tjw8LfS4f7vyrM2+jvcWl4blu/1B4Ev7affJA3K/ZjHqK0rWNlZ6tbdpbq+W0X5ODLCR4nbH5Y+Fcf2jmx5oeH8vW/L5hhxSx8sv9S1q30exeS+fxoeFVHOQ9MDrmq7TNJuNSli1zW1w4bjtbP6sIG/E3m3L2U32g4L2Xs7dFQC96ijbfhcGr3tHeLpuj3EqYHdx8CD16fbw1zaPFDHpXmS9t8fB9cBNylkUPI5brl02o9obiVGOFfgUg/q7Z+OTW20LWrghSzYuVADHpKPX1rF6daHIZhlmqxv5xbRfJYzhjvIfwrsnjTSjHiume5HSReL2/M6DZxyTPN+jtR+Ridi8lu8QfgY82QkjGffvV7Z2sdjZQ2sIPBEoUZOT7T61x+z7US2hVLkNMg5ODh1/Otto/a+G6UKk6zbfQc8LitIal4/9y/NdfwePqdLPqLv+/wB7NPNYW8x4mjAY9V2NQZtBs3yXCHrl41NSotVtZB4mKH+sKia7Zw6xpj28RhaY47uRmx3Zzu22/Lp1q2tJl9pU38mc2N5YSSbaQzp+lWF1axXVsIu7lHErCBQas006AY4+KTHRjt8OVVXZzQ49DE6yPFK5b5ucHcpjljpg+XOrt7qCPnIvu3pKGkxrdKk/xf7jzTySm1GTaGL+zuJ4l+R3slpIgPDwqGQ+1TVdo1lcaZPeS3aJGkipmTvi/eOM5bfcZyNqLU+1Wn6eDxzIH6KTkn/lG9Y3Ue2M99KO5BVAeb8z7ulTPV7v9Kv8fL+/A6NNpc2RbHwmaLtD2k4Imgtuu3t9vp6Vgorh7bVYb5yWKyBnJ6g7H7CavJO7v7bv4+fJl8jVLPCVJBFYxjy3Plvs9/Do8cMeyJbdoLGWALq1iM3VkcOB/Swnp+IqzgkttX0wFlWW3uI/Ep6g/jQ0i4SbToDKdihgkPPdeR+HDVHoF5Baa1e6THKrRcXeQgH6OfpL7j99Z5se/TrIvejx8jxEnjzSxy6FN2Um0oi/7P3tyl5C3GkMjAo46rgefrV3YdpdO1yxM85FvdQngnjJ4WibzBPNfbVjEN6y/bDsp8rzq+nRK11H4pocbSgdcef30tF9pNT8PM++mYZ9OnzEtV7cWFnIYpL+O4QbAgEke8A1jdT1a41e6mkjnkisy2ESPwcfmx64J5DyqutJ1uoAYsKRs0ZH0TUkxkDkRXsubYY9NBe12MrGka4jjVB1wOdLU8JycmgX4F5UeB3JPmKg6QSsQuBnBptRineNQAOfpSCmfF1oQMJc4FOrsnLmaYHkKfzgBd9qBxQfF0ozuaRmjBOd6RQAiqcgAHzG1PpdXUYwl3cL6CZvzpniPlRb0NJ9k0iQb++Oxvrr/vGmZJZZPpzzP+1Ix/GkjnQzSUUukFIQECnIVfbilFifZQJxtmi6cjTCkg+Zoid8UBnJoDfegYOmxo8nH4UCR76LOKYkLyMA4ouLbNETnHlRnbAoKAc+ZoUTSYNCjgLJMLfMgUUu+DSFI7oYpWSUG9SUHHsq4p0Y4s4ppMd2PPHOjVyWwaQyw0yJLnVrWCVlCSShTnr6e/FNfKrvsT2nuI48vbM2TGTgSRk5B9CNxn0quv2ntktLqPwjvSY2/rLg/jW41jTY+2PZy3vrUKt2qcSep+sh942rmzTUJLxOYS4f4M48zc5NR7iWM9ro/a/SUlOJFx4JF2kiPl6H05VgNX7Gajprl4M3dv8ArRjxAeq/lVdpuq32gXzSQM0Tg8MkTjZsdGH+MV0DTO1mn6uqo7i2uT/Rudif6p6/fWPh6jRP/H7UP0Ij4WfiXEjmNmlkus241JSbYE8SnI36Z9K3UWgW0WrW+q6aiRqAVmgT6LKRzX8RVzqGn2d6GF1aQy+roM/HnVJHBe6E/wDkKm5sc5+Ts2Hj/YJ5j0NTm1Dz8wdOuvJnTj0zxrnkf1C90/sza20k+XuoUeO2VDzU45+mwrGWcer9tdfV5CzDIDuowsSdRWrn7SaBcSD9JaRIZlGPnbUkj30+vaxjAbbQdI7lT/Syp3aL645ms8Ty44txxve/N9L4Gc4ucqT/ACRD/hB1EWZ0+xtZSktr8+WXmuBhandoLm6n0XTLa8INzJGsk+BjfGfvI+FQLHQoL/U4vloN1PLIHmlfqBudugwOVWGqMLzWJ5pDiKEYJ6DG5+2qilBQwLnby/idWk0r8fdMrF4bC178gd420YPn5+6qOeQsWZmySdyetS9QumuZy+MKNkXyFTtL7NPdKt1qDGC25qv1pPZXTujjVyPQ1GVIpdO0i81m47u3TwD6Uh5KK3elaTZ6QipbJ390djKRnf8Aqj8al20JZUs7OFYouiL95PWrlLNLFFhhPFdzDHGfqDqfQVpDTTzc5eI+nm/ieDn1nlArHjljLFpDkZzw8s9R69B7TVhLamCOH5xuNgS2wPJcmiESNJAijwE8W/6i9fed6kXZ47rh/Uh+1mArrelwNU4L5HAss/UjKHVpOOQlYpFVsKB4T1pqeOaOR8OT3Zw6kcxzB+H3GpaoJbu8hP1yy/YCKIy/M216RtgRzfHn7jUrR6dKti+QeLP1MZrHZGO5zdWGIJmOWjJyjH0PT7qyjwz2cxhuI2jkH1WFdi4Es5+BwDay7KTyUnofTyqDq/Z+G9hKmISrzC58S/smsJ4J4vc9qPp5/wAnpabX7XUznmnX7WsvFzU7MvmKuLq3SeITRHKMNqrb7QrixLPCTNCOeB4l9opWl6gIG7qQ5hfn6etYWpco+hw5lkVxZM09Xktb+wV2R5Yi8bKdwwGNvcfsrIeO37m6tRwzQkMB94Nbcp8kvYbpd1VgSR1Xr9lUGp2gs9Wu4APDx8aeqtuPxp4HU3F+f/4/+jh12NeIpLzNnompRapYx3MR+kNx1B6iryLpXLez+o/oPWhDI3+SXRxv9V/766lAQQDnbmK8H7RweDOl0+jhbswnbTsnJaSPr2kR8t7mBR8WA+8e+s3b3aXkAdDy5r5Gt3217VHSbUadZENf3AwMb92p61z+ysVskYli8r/SavZ+y55p6dPL+X4oyhak0uiQWz4cUFU4x0pwKMZ4SB5mi4l6HNeibCQgU7UbJxc6XTTMeM4yaEAlFPHuNhSiwJx1pyPdGJ67U3jBxz3oGugUOIZPrQIAG+1Jxk7UwDzjlRk+dEBkUPWgAt80QB55pXM89qGQ1Ag8bb0WKJgeefjQ6edAB5wcdaJiMigAM5oth0oAM4xREHhowwxy3ocWRvQIJTjaleRxRE+HYDNHxZIGaY0wEDPKhQO1CiwHYI37s+Gjl4lxnYUa3Bhw3CGUc1zg1Nd47iFZI+Xkazs6HjK1fojypYODnFPBVIGQM0vuEz1+NG4Xhsd1OEzdj7a4G/ye8dG9jgfiBUnsJrwsLttNuXxb3DZjY8kk/I/firDQ7WLUNN1HR3bHyhA6E9GHX7qwU0EttPJDKhSWNirA9CDvWMIQzwngl6/rzfzPO1G7FlU0dT7TdkYNbU3Fuyw3w+sR4ZPRvzrmN/p93plwbe7gaFx0bk3qDyNbrsr2zR40sNVlCygBY7hjs3kGPQ+vWtPf2lvfRGK5hSVD9VxmuLDqc2jl4OVWvL+CnhhnW6DpnJ7TXtSslCR3LNGPqSeIfbVivbCfGJbWFj5qxH51bX/YqyZme0mkgJ+q3jX86op+yl/GTwmGUdMNw/fXoxyaXLz5/InZqsXCv9R89qwx/wBCHuk/ups9pQScWhz/AGn91V7aDqKNvbN/ysD+NEujX++bZx7SB+Na+Fp/KvmHj6v8fl/BtOyV+16uoXzQBEgURIeLJLNufsA+NQb55bmcWFqrSOWy/D9ZvyFXWiaNdWXZS2tF4Yp5yZ55GO0fF95CgU3JPbabbPa6VtK2z3TAFj7P8fGvHWWLzTeNW7pfBeZ6OmyzUG3zJldJDpnZhFn1ArdagRlLZTkKfM/mf7qzmoX2p9o7jikDNGD4Y02RfzNWy6bbLK0sitNMxy0kzcRJqRLLHbpl3SNB57V24lGD3P2pev7IxngyZXeWVIa7LW0+i6rFcyTkqw4GiBJHxNdFtmFyhkDhprg4bB/k0HT/AB51yy51+BAVhjaU+Z2WrLsf2lul1Se3nYETRExADkRzA+w+413YnkfvI8/VQwqvDf8AfidDhIlu5pQPCXWBPYNz91ED3t3cN0M8cY929OWSCKOFeIERxGRyDnxH/Bpmw8Udsx5yTPIfga2OMWp4dRnOeUyfauKOFV728s5PoM3EPY399If/AE3UMcwiOPdvSr0cGowSA4EyGMn15j8KACtnWS2ezut+7Pdtny6H/HpWd7Xane6ZpQs0laOeSQRxzqfFwnn9gNW+qTfJof0iNkeJlmHlgb/d9lcskuLnUJRd3k8ssjZZUdyRGD0A9lTJ0jbBic5fgg4HmtJjcW1xKk53aRm4uP8AazzqwS7s9RfhuVWyvDycfyUh/A1XAnlilCIMDxAEeRrjyYoz56fqevjk4P2eDR2jyW5+RXgwD/Jv0+NNdorc8FldY34Tbv7V3X7M1V21/NZr3RUXFr1hkO6/snp7Kuprm21Xs7dJbSl5Igsqo301K9CPZkZrjluxyTkvPs6s2dZcfPaMvc2q3MTI3lsfI1e6X23XT+zky3h4r62PdovWQnkapweI9fOo82mwSXiXLc16Y5murNp4Z0o5FwcM0/IRAk080moXrmS8nPE2fqjyFTFIK5IpIwGznIpzwkbmtqpUhxVKkIaQsMIaJEIOW5dKPhUH8KUW5Y2NAxDycIIwBTPGDkb048ZLfeaQY8HAG52pol2LAIRQDg896IKeLc7Ab0phlvCRnpmhg4xmgsTgnmKAUg5I2pw4AB+yi3zufdQAnBHpQIJ9nWjJGMYFFxEDz9lAAGBsB8aBXI250Nwdxj20N8+dAguDh5nNEfTajJJGN80XSgQRG4IouXOj3oz60wEk5G3woZwvr6UdFuR0AoEDhJ368+dGQAoNJPLAGd+tExJFAWK4j5E0KSPFuCaFFILZKgWGbwSXESH9sGld1PZMSAJIW+kV399ChWPR2J2KF1AwHjGcU530WQBIN/M0KFA7LCxvDY3cVzGQWRs4zzHUVO7W6HDqlouu6cQWKZmQc3UdfaOR9npQoVx55PFkhkj3dfkzm1MVKHJgQ0JBBkT486u9L7W3elosImWe2HKOQ/RHoelChXr5McMkamrPGhOUHcWaSDtjpFyPnZGt36hxkfEVKF/Y3C8cN1C6+auDQoV5ufSwxcxPV0upnN1IaeSJj4XB9c1Gd4AwEsgVOIcR9OtChWSV8HfudWK1btTazsyi5jSAbCNDkkdM4qhl7RWwB7mN5D6+EUKFd+DSYoRpI8nJrMkPZjSK+bXbqXIVkiH9Tn8arpZ+9JeRyzebEkmhQrrjCMekcU8s5v2nYIY5J3CxIzseijere30KV+F55BCAcjgPiB9COVChXPnyyhwjt0enhkW6Rt9C1MW9vc2bztI5iypdssRyya1Fpwq9nHj6MBb4kUKFaYm3BNnLq4qOZqPCEoVfWrqM8niApN7mXRopQfHHwt8NjQoVqcxy3VtTm1i7nMtzIbMSMI4VbCtg7sfPJzUTvF6UKFc8m2z2MUVGCofQRjypfFDjHeLn0NChWZsJPDjYgimQeCQSK5R1+i6HBFChT7XJLFK6KoXJPCMZNOABtxkg0KFAnwhGY0JydqIOpYkHw0KFMaEyOgIIYUvihBJ4s9aFCgXmGZYuWelNJJHI5YONh1oUKSGK4kzzBNDK42YZoUKYA8LsBnHrQdUDbEkihQoQwgF5mjJVRnO+aFCgQkcLH++j4l5ChQpgDMfV96GFx9PahQpCBlT12pJC8+IYoUKYCS8YG7U2ZkI2oUKCWH3sfDu1JLocAOuSdt6FCmDZMAK+CMMQuxKDIzQoUKLE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9397" name="Picture 5" descr="C:\Users\OShmakova\Desktop\Челябинск-Москва 2020\Без назван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140968"/>
            <a:ext cx="2340385" cy="3345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OShmakova\Desktop\Без названия.jpg"/>
          <p:cNvPicPr>
            <a:picLocks noChangeAspect="1" noChangeArrowheads="1"/>
          </p:cNvPicPr>
          <p:nvPr/>
        </p:nvPicPr>
        <p:blipFill>
          <a:blip r:embed="rId2" cstate="print"/>
          <a:srcRect t="19760" r="6321" b="23120"/>
          <a:stretch>
            <a:fillRect/>
          </a:stretch>
        </p:blipFill>
        <p:spPr bwMode="auto">
          <a:xfrm rot="-840000">
            <a:off x="336607" y="3864263"/>
            <a:ext cx="3889585" cy="2371600"/>
          </a:xfrm>
          <a:prstGeom prst="rect">
            <a:avLst/>
          </a:prstGeom>
          <a:noFill/>
        </p:spPr>
      </p:pic>
      <p:pic>
        <p:nvPicPr>
          <p:cNvPr id="2051" name="Picture 3" descr="C:\Users\OShmakova\Desktop\фото 16.06\IMG_1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924944"/>
            <a:ext cx="3456384" cy="35343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1033" name="Picture 9" descr="C:\Users\OShmakova\Desktop\фото 16.06\IMG_1060.JPG"/>
          <p:cNvPicPr>
            <a:picLocks noChangeAspect="1" noChangeArrowheads="1"/>
          </p:cNvPicPr>
          <p:nvPr/>
        </p:nvPicPr>
        <p:blipFill>
          <a:blip r:embed="rId4" cstate="print"/>
          <a:srcRect t="7134" r="44747" b="53631"/>
          <a:stretch>
            <a:fillRect/>
          </a:stretch>
        </p:blipFill>
        <p:spPr bwMode="auto">
          <a:xfrm>
            <a:off x="3779912" y="836712"/>
            <a:ext cx="4824536" cy="23813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6588224" cy="105273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Защита дипломов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online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sz="14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7" name="Picture 3" descr="C:\Users\OShmakova\Desktop\фото 16.06\IMG_10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836712"/>
            <a:ext cx="2469891" cy="240819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092280" y="188640"/>
            <a:ext cx="1669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Июнь </a:t>
            </a:r>
          </a:p>
        </p:txBody>
      </p:sp>
      <p:sp>
        <p:nvSpPr>
          <p:cNvPr id="3074" name="AutoShape 2" descr="Папка для дипломных работ, синяя, формат А4, 3 отверстия - купить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Папка для дипломных работ, синяя, формат А4, 3 отверстия - купить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C:\Users\OShmakova\Desktop\19301-blu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660000">
            <a:off x="6626049" y="4504264"/>
            <a:ext cx="1584176" cy="1303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Экологическая акция </a:t>
            </a:r>
            <a:br>
              <a:rPr lang="ru-RU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«Чистый берег = чистая вода»</a:t>
            </a:r>
            <a:endParaRPr lang="ru-RU" sz="2800" b="1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OShmakova\Desktop\диск D\САЙТ\2019-2020 уч.год\САЙТ Экологическая акция\Fjh2lvuSWi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3394472" cy="4525963"/>
          </a:xfrm>
          <a:prstGeom prst="rect">
            <a:avLst/>
          </a:prstGeom>
          <a:noFill/>
        </p:spPr>
      </p:pic>
      <p:pic>
        <p:nvPicPr>
          <p:cNvPr id="6" name="Picture 2" descr="C:\Users\OShmakova\Desktop\диск D\САЙТ\2019-2020 уч.год\САЙТ Экологическая акция\iAyQ9PD-7ms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772816"/>
            <a:ext cx="527452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76672"/>
            <a:ext cx="8147248" cy="5649491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Смотрите на сайте института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Фильм о КИЖТ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УрГУПС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Презентацию                                               «Читателям-выпускникам                                         от Библиотеки КИЖТ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УрГУПС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Смотрите на </a:t>
            </a:r>
            <a:r>
              <a:rPr lang="ru-RU" b="1" dirty="0" err="1" smtClean="0">
                <a:solidFill>
                  <a:srgbClr val="FF0000"/>
                </a:solidFill>
              </a:rPr>
              <a:t>YouTube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Мероприятие, посвящённое выпуску студентов СП СПО КИЖТ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УрГУПС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2020 год</a:t>
            </a:r>
            <a:r>
              <a:rPr lang="ru-RU" dirty="0" smtClean="0"/>
              <a:t>а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OShmakova\Рабочий стол\1212604025_vippsdsexporn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3776" y="0"/>
            <a:ext cx="9327776" cy="6858000"/>
          </a:xfrm>
          <a:prstGeom prst="rect">
            <a:avLst/>
          </a:prstGeom>
          <a:noFill/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 rot="20946091">
            <a:off x="4669664" y="2122275"/>
            <a:ext cx="2854371" cy="13053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6497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/>
            <a:endParaRPr lang="ru-RU" sz="3600" b="1" kern="1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mpac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3990398"/>
            <a:ext cx="6480720" cy="749812"/>
          </a:xfrm>
          <a:prstGeom prst="rect">
            <a:avLst/>
          </a:prstGeom>
        </p:spPr>
        <p:txBody>
          <a:bodyPr wrap="square" tIns="72000" rIns="108000" bIns="0" anchor="ctr" anchorCtr="1">
            <a:spAutoFit/>
            <a:scene3d>
              <a:camera prst="orthographicFront">
                <a:rot lat="0" lon="1200000" rev="2400000"/>
              </a:camera>
              <a:lightRig rig="threePt" dir="t"/>
            </a:scene3d>
          </a:bodyPr>
          <a:lstStyle/>
          <a:p>
            <a:r>
              <a:rPr lang="ru-RU" sz="4400" b="1" kern="1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</a:rPr>
              <a:t>Дистанционно</a:t>
            </a:r>
            <a:endParaRPr lang="ru-RU" sz="4400" dirty="0">
              <a:solidFill>
                <a:srgbClr val="7030A0"/>
              </a:solidFill>
            </a:endParaRPr>
          </a:p>
        </p:txBody>
      </p:sp>
      <p:pic>
        <p:nvPicPr>
          <p:cNvPr id="6" name="Picture 2" descr="C:\Users\OShmakova\Desktop\диск D\презентации\30 сентября\Здание KTGT\КТЖ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900000">
            <a:off x="212594" y="3163118"/>
            <a:ext cx="2659279" cy="1992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810882" y="1665044"/>
            <a:ext cx="3886651" cy="1426920"/>
          </a:xfrm>
          <a:prstGeom prst="rect">
            <a:avLst/>
          </a:prstGeom>
        </p:spPr>
        <p:txBody>
          <a:bodyPr wrap="square" tIns="72000" rIns="108000" bIns="0" anchor="ctr" anchorCtr="1">
            <a:spAutoFit/>
            <a:scene3d>
              <a:camera prst="orthographicFront">
                <a:rot lat="0" lon="1200000" rev="2400000"/>
              </a:camera>
              <a:lightRig rig="threePt" dir="t"/>
            </a:scene3d>
          </a:bodyPr>
          <a:lstStyle/>
          <a:p>
            <a:r>
              <a:rPr lang="ru-RU" sz="44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</a:rPr>
              <a:t>Выпуск </a:t>
            </a:r>
          </a:p>
          <a:p>
            <a:r>
              <a:rPr lang="ru-RU" sz="44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</a:rPr>
              <a:t>    2020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89656"/>
            <a:ext cx="8229600" cy="9543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Декада «Мы выбираем выборы!»</a:t>
            </a:r>
            <a:endParaRPr lang="ru-RU" sz="3200" b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OShmakova\Desktop\диск D\САЙТ\2019-2020 уч.год\САЙТ Декада Мы выбираем выборы\Встреча с сотрудниками Западной избирательной комисси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4770178" cy="2376263"/>
          </a:xfrm>
          <a:prstGeom prst="rect">
            <a:avLst/>
          </a:prstGeom>
          <a:noFill/>
        </p:spPr>
      </p:pic>
      <p:pic>
        <p:nvPicPr>
          <p:cNvPr id="5" name="Picture 2" descr="C:\Users\OShmakova\Desktop\диск D\САЙТ\2019-2020 уч.год\САЙТ Декада Мы выбираем выборы\Виктор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908720"/>
            <a:ext cx="3336125" cy="2764904"/>
          </a:xfrm>
          <a:prstGeom prst="rect">
            <a:avLst/>
          </a:prstGeom>
          <a:noFill/>
        </p:spPr>
      </p:pic>
      <p:pic>
        <p:nvPicPr>
          <p:cNvPr id="6" name="Picture 3" descr="C:\Users\OShmakova\Desktop\диск D\САЙТ\2019-2020 уч.год\САЙТ Декада Мы выбираем выборы\Подведение итогов.JPG"/>
          <p:cNvPicPr>
            <a:picLocks noChangeAspect="1" noChangeArrowheads="1"/>
          </p:cNvPicPr>
          <p:nvPr/>
        </p:nvPicPr>
        <p:blipFill>
          <a:blip r:embed="rId4" cstate="print"/>
          <a:srcRect t="25614"/>
          <a:stretch>
            <a:fillRect/>
          </a:stretch>
        </p:blipFill>
        <p:spPr bwMode="auto">
          <a:xfrm>
            <a:off x="755576" y="3573016"/>
            <a:ext cx="7653536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014" y="464695"/>
            <a:ext cx="7624746" cy="3732551"/>
          </a:xfrm>
        </p:spPr>
        <p:txBody>
          <a:bodyPr>
            <a:normAutofit fontScale="90000"/>
          </a:bodyPr>
          <a:lstStyle/>
          <a:p>
            <a:pPr marL="91440" lvl="0" indent="-9144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2600" b="1" spc="0" dirty="0" smtClean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600" b="1" spc="0" dirty="0" smtClean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b="1" spc="0" dirty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600" b="1" spc="0" dirty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b="1" spc="0" dirty="0" smtClean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600" b="1" spc="0" dirty="0" smtClean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b="1" spc="0" dirty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600" b="1" spc="0" dirty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b="1" spc="0" dirty="0" smtClean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600" b="1" spc="0" dirty="0" smtClean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b="1" spc="0" dirty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600" b="1" spc="0" dirty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b="1" spc="0" dirty="0" smtClean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600" b="1" spc="0" dirty="0" smtClean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b="1" spc="0" dirty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600" b="1" spc="0" dirty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b="1" spc="0" dirty="0" smtClean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600" b="1" spc="0" dirty="0" smtClean="0">
                <a:solidFill>
                  <a:srgbClr val="BD582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124744"/>
            <a:ext cx="7246621" cy="512064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Библиотекари присутствовали на открытии, а затем организовали посещение студентами института нумизматической выставки А.А.Оглоблина «Дюрер. Бесконечность памяти» в Областном культурно-выставочном центре </a:t>
            </a:r>
          </a:p>
          <a:p>
            <a:endParaRPr lang="ru-RU" sz="24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экспозиции были представлены монеты и памятные медали разных веков из разных стран, посвящённые Альбрехту Дюреру и его творчеству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Автор этого замечательного выставочного проекта -Александр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Артемьевич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Оглоблин, в прошлом выпускник нашего учебного заведения. Студенты КИЖТ УрГУПС посещают каждую его выставку  </a:t>
            </a:r>
          </a:p>
          <a:p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80312" y="116632"/>
            <a:ext cx="1645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i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Октябрь</a:t>
            </a:r>
            <a:r>
              <a:rPr lang="ru-RU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897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\Рабочий стол\К отчёту\САЙТ Выставка Альбрехт Дюрер\YJ5ytrjTxqw.jpg"/>
          <p:cNvPicPr>
            <a:picLocks noChangeAspect="1" noChangeArrowheads="1"/>
          </p:cNvPicPr>
          <p:nvPr/>
        </p:nvPicPr>
        <p:blipFill>
          <a:blip r:embed="rId2" cstate="print"/>
          <a:srcRect b="20240"/>
          <a:stretch>
            <a:fillRect/>
          </a:stretch>
        </p:blipFill>
        <p:spPr bwMode="auto">
          <a:xfrm>
            <a:off x="2467007" y="259081"/>
            <a:ext cx="4799616" cy="3706697"/>
          </a:xfrm>
          <a:prstGeom prst="rect">
            <a:avLst/>
          </a:prstGeom>
          <a:noFill/>
        </p:spPr>
      </p:pic>
      <p:pic>
        <p:nvPicPr>
          <p:cNvPr id="1028" name="Picture 4" descr="C:\Documents and Settings\User\Рабочий стол\К отчёту\САЙТ Выставка Альбрехт Дюрер\KDzT1RxEOf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5483" y="3383616"/>
            <a:ext cx="5777068" cy="3169585"/>
          </a:xfrm>
          <a:prstGeom prst="rect">
            <a:avLst/>
          </a:prstGeom>
          <a:noFill/>
        </p:spPr>
      </p:pic>
      <p:pic>
        <p:nvPicPr>
          <p:cNvPr id="1026" name="Picture 2" descr="C:\Documents and Settings\User\Рабочий стол\К отчёту\САЙТ Выставка Альбрехт Дюрер\5.jpe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139" y="459424"/>
            <a:ext cx="2925511" cy="5621337"/>
          </a:xfrm>
          <a:prstGeom prst="rect">
            <a:avLst/>
          </a:prstGeom>
          <a:noFill/>
        </p:spPr>
      </p:pic>
      <p:pic>
        <p:nvPicPr>
          <p:cNvPr id="1029" name="Picture 5" descr="C:\Documents and Settings\User\Рабочий стол\К отчёту\САЙТ Выставка Альбрехт Дюрер\Mm_lYFbmczE.jpg"/>
          <p:cNvPicPr>
            <a:picLocks noChangeAspect="1" noChangeArrowheads="1"/>
          </p:cNvPicPr>
          <p:nvPr/>
        </p:nvPicPr>
        <p:blipFill>
          <a:blip r:embed="rId5" cstate="print">
            <a:lum bright="30000" contrast="20000"/>
          </a:blip>
          <a:srcRect t="13018" r="45472"/>
          <a:stretch>
            <a:fillRect/>
          </a:stretch>
        </p:blipFill>
        <p:spPr bwMode="auto">
          <a:xfrm>
            <a:off x="7380031" y="285356"/>
            <a:ext cx="1615379" cy="2415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029450" cy="141732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      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Областная литературная конференция                               </a:t>
            </a:r>
            <a:b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«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Потанинские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чтения – 2019» </a:t>
            </a:r>
            <a:r>
              <a:rPr lang="ru-RU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программу конференции были включены доклады, посвящённые творчеству В.Ф.Потанина и литературной жизни Зауралья</a:t>
            </a:r>
          </a:p>
          <a:p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институтскую делегацию входили преподаватель русского языка и литературы Е.А.Григорьева, библиотекарь О.М.Шмакова, участницы акции «Диктант по произведениям В.Ф.Потанина». Студентка 1 курса Кузнецова Алина выступила в роли докладчика.                   Она познакомила слушателей со своим эссе, посвящённым образу железной дороги в рассказах В.Ф.Потанина 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532</TotalTime>
  <Words>733</Words>
  <Application>Microsoft Office PowerPoint</Application>
  <PresentationFormat>Экран (4:3)</PresentationFormat>
  <Paragraphs>116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Хроника учебного года</vt:lpstr>
      <vt:lpstr>  Городской праздник «Мало лета»  </vt:lpstr>
      <vt:lpstr>Слайд 3</vt:lpstr>
      <vt:lpstr>День библиотеки</vt:lpstr>
      <vt:lpstr>Экологическая акция  «Чистый берег = чистая вода»</vt:lpstr>
      <vt:lpstr>Декада «Мы выбираем выборы!»</vt:lpstr>
      <vt:lpstr>         </vt:lpstr>
      <vt:lpstr>Слайд 8</vt:lpstr>
      <vt:lpstr>      Областная литературная конференция                                              «Потанинские чтения – 2019»  </vt:lpstr>
      <vt:lpstr>Слайд 10</vt:lpstr>
      <vt:lpstr>Выставка рисунков студентки группы Д-22 Надежды ФУРС</vt:lpstr>
      <vt:lpstr>«Шумный день»  в КИЖТ УрГУПС</vt:lpstr>
      <vt:lpstr>«Радуга Талантов»  - Фестиваль самодеятельного творчества среди железнодорожников и членов их семей предприятий  и организаций Курганского региона ЮУЖД,  посвящённый 45-летию БАМа и 85-летию ЮУЖД </vt:lpstr>
      <vt:lpstr> Фотовыставка А.А.Артамонова      «Камчатские встречи» </vt:lpstr>
      <vt:lpstr>Слайд 15</vt:lpstr>
      <vt:lpstr>Этнографический диктант</vt:lpstr>
      <vt:lpstr>    День рождения ОАО «РЖД»</vt:lpstr>
      <vt:lpstr>Ночь искусств - 2019</vt:lpstr>
      <vt:lpstr>Фестиваль «Мы вместе!» - 2019</vt:lpstr>
      <vt:lpstr>Слайд 20</vt:lpstr>
      <vt:lpstr>Единый профориентационный день</vt:lpstr>
      <vt:lpstr>Митинг и торжественное собрание,  посвящённое 25-летию начала  контртеррористической операции на Северном Кавказе</vt:lpstr>
      <vt:lpstr>Антикоррупционная декада</vt:lpstr>
      <vt:lpstr>Дорожный слёт «Патриот России – 2019»</vt:lpstr>
      <vt:lpstr>Выставки года</vt:lpstr>
      <vt:lpstr>Слайд 26</vt:lpstr>
      <vt:lpstr> Курганский институт железнодорожного транспорта     стал Лауреатом Всероссийского конкурса «Лучшие вузы Российской Федерации – 2019»  </vt:lpstr>
      <vt:lpstr>              Студенческая научно-практическая конференция,                                         посвящённая 210-летию                      транспортного образования России</vt:lpstr>
      <vt:lpstr>Закрытие месячника оборонно-массовой  и спортивной работы</vt:lpstr>
      <vt:lpstr>Конференция по итогам производственной практики по профилю специальности 23.02.01</vt:lpstr>
      <vt:lpstr>Валенкобол</vt:lpstr>
      <vt:lpstr>Слайд 32</vt:lpstr>
      <vt:lpstr>Слайд 33</vt:lpstr>
      <vt:lpstr>Торжественное собрание, посвящённое Дню рождения Н.И.Радионова</vt:lpstr>
      <vt:lpstr>Конкурс плакатов</vt:lpstr>
      <vt:lpstr>Железнодорожное училище № 1 г. Кургана                        в годы войны (экскурсии в музей КИЖТ УрГУПС)</vt:lpstr>
      <vt:lpstr>Акция «Письмо ветерану»</vt:lpstr>
      <vt:lpstr>Экскурсия в Курганский областной краеведческий музей  </vt:lpstr>
      <vt:lpstr>Выставка творческих работ                                                                        участников конкурса «Доброта спасет мир!»</vt:lpstr>
      <vt:lpstr>ФОРУМ «Сообщество»  в Уральском федеральном округе г. Курган, 3-4 марта 2020 г. </vt:lpstr>
      <vt:lpstr>Региональный этап Всероссийской Олимпиады профессионального мастерства СПО по специальности 23.02.01</vt:lpstr>
      <vt:lpstr>Дистанционное обучение</vt:lpstr>
      <vt:lpstr>Информация на сайте                       КИЖТ УрГУПС</vt:lpstr>
      <vt:lpstr>В помощь студентам и преподавателям на период дистанционной формы обучения </vt:lpstr>
      <vt:lpstr>Онлайн-ресурсы для обеспечения дистанционного обучения </vt:lpstr>
      <vt:lpstr>НИРС: итоги дистанционного обучения </vt:lpstr>
      <vt:lpstr>Новостная лента сайта                                    КИЖТ УрГУПС</vt:lpstr>
      <vt:lpstr>Связь времён </vt:lpstr>
      <vt:lpstr>                            Защита дипломов online                     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Библиотека КИЖТ УрГУПС    в 2019 году</dc:title>
  <dc:creator>OShmakova</dc:creator>
  <cp:lastModifiedBy>OShmakova</cp:lastModifiedBy>
  <cp:revision>15</cp:revision>
  <dcterms:created xsi:type="dcterms:W3CDTF">2020-05-12T09:46:18Z</dcterms:created>
  <dcterms:modified xsi:type="dcterms:W3CDTF">2020-06-30T02:46:20Z</dcterms:modified>
</cp:coreProperties>
</file>